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6" r:id="rId9"/>
    <p:sldId id="267" r:id="rId10"/>
    <p:sldId id="264" r:id="rId11"/>
    <p:sldId id="268" r:id="rId12"/>
    <p:sldId id="269" r:id="rId13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>
        <p:scale>
          <a:sx n="100" d="100"/>
          <a:sy n="100" d="100"/>
        </p:scale>
        <p:origin x="-456" y="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29207185793394E-2"/>
          <c:y val="5.8406721283707191E-2"/>
          <c:w val="0.76788367479372333"/>
          <c:h val="0.783309335113825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4487A4"/>
            </a:solidFill>
          </c:spPr>
          <c:invertIfNegative val="0"/>
          <c:cat>
            <c:strRef>
              <c:f>Blad1!$A$2:$A$7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cat>
            <c:strRef>
              <c:f>Blad1!$A$2:$A$7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cat>
            <c:strRef>
              <c:f>Blad1!$A$2:$A$7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Serie 4</c:v>
                </c:pt>
              </c:strCache>
            </c:strRef>
          </c:tx>
          <c:invertIfNegative val="0"/>
          <c:cat>
            <c:strRef>
              <c:f>Blad1!$A$2:$A$7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Blad1!$E$2:$E$7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Serie 5</c:v>
                </c:pt>
              </c:strCache>
            </c:strRef>
          </c:tx>
          <c:invertIfNegative val="0"/>
          <c:cat>
            <c:strRef>
              <c:f>Blad1!$A$2:$A$7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Blad1!$F$2:$F$7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676736"/>
        <c:axId val="56678272"/>
      </c:barChart>
      <c:catAx>
        <c:axId val="56676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6678272"/>
        <c:crosses val="autoZero"/>
        <c:auto val="1"/>
        <c:lblAlgn val="ctr"/>
        <c:lblOffset val="100"/>
        <c:noMultiLvlLbl val="0"/>
      </c:catAx>
      <c:valAx>
        <c:axId val="56678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66767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700"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 anchor="ctr" anchorCtr="0"/>
          <a:lstStyle/>
          <a:p>
            <a:pPr>
              <a:defRPr b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2000" b="0" dirty="0">
                <a:solidFill>
                  <a:srgbClr val="4487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FÖRSÄLJNING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FÖRSÄLJNING</c:v>
                </c:pt>
              </c:strCache>
            </c:strRef>
          </c:tx>
          <c:dPt>
            <c:idx val="0"/>
            <c:bubble3D val="0"/>
            <c:spPr>
              <a:solidFill>
                <a:srgbClr val="4487A4"/>
              </a:solidFill>
            </c:spPr>
          </c:dPt>
          <c:cat>
            <c:strRef>
              <c:f>Blad1!$A$2:$A$5</c:f>
              <c:strCache>
                <c:ptCount val="4"/>
                <c:pt idx="0">
                  <c:v>1:a kvart</c:v>
                </c:pt>
                <c:pt idx="1">
                  <c:v>2:a kvart</c:v>
                </c:pt>
                <c:pt idx="2">
                  <c:v>3:e kvart</c:v>
                </c:pt>
                <c:pt idx="3">
                  <c:v>4:e kvart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7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Serie 1</c:v>
                </c:pt>
              </c:strCache>
            </c:strRef>
          </c:tx>
          <c:spPr>
            <a:ln>
              <a:solidFill>
                <a:srgbClr val="4487A4"/>
              </a:solidFill>
            </a:ln>
          </c:spPr>
          <c:marker>
            <c:symbol val="none"/>
          </c:marker>
          <c:cat>
            <c:strRef>
              <c:f>Blad1!$A$2:$A$5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Serie 2</c:v>
                </c:pt>
              </c:strCache>
            </c:strRef>
          </c:tx>
          <c:marker>
            <c:symbol val="none"/>
          </c:marker>
          <c:cat>
            <c:strRef>
              <c:f>Blad1!$A$2:$A$5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Serie 3</c:v>
                </c:pt>
              </c:strCache>
            </c:strRef>
          </c:tx>
          <c:marker>
            <c:symbol val="none"/>
          </c:marker>
          <c:cat>
            <c:strRef>
              <c:f>Blad1!$A$2:$A$5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632064"/>
        <c:axId val="58633600"/>
      </c:lineChart>
      <c:catAx>
        <c:axId val="58632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8633600"/>
        <c:crosses val="autoZero"/>
        <c:auto val="1"/>
        <c:lblAlgn val="ctr"/>
        <c:lblOffset val="100"/>
        <c:noMultiLvlLbl val="0"/>
      </c:catAx>
      <c:valAx>
        <c:axId val="58633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8632064"/>
        <c:crosses val="autoZero"/>
        <c:crossBetween val="between"/>
      </c:valAx>
    </c:plotArea>
    <c:legend>
      <c:legendPos val="r"/>
      <c:overlay val="0"/>
      <c:spPr>
        <a:ln>
          <a:solidFill>
            <a:srgbClr val="4487A4"/>
          </a:solidFill>
        </a:ln>
      </c:spPr>
      <c:txPr>
        <a:bodyPr/>
        <a:lstStyle/>
        <a:p>
          <a:pPr>
            <a:defRPr sz="17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Prispoäng</a:t>
            </a:r>
            <a:r>
              <a:rPr lang="en-US" dirty="0" smtClean="0"/>
              <a:t> </a:t>
            </a:r>
            <a:r>
              <a:rPr lang="en-US" dirty="0" err="1" smtClean="0"/>
              <a:t>kat</a:t>
            </a:r>
            <a:r>
              <a:rPr lang="en-US" dirty="0" smtClean="0"/>
              <a:t> A</a:t>
            </a:r>
            <a:endParaRPr lang="en-US" dirty="0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Prispoäng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3"/>
            <c:spPr>
              <a:solidFill>
                <a:srgbClr val="4BACC6">
                  <a:lumMod val="50000"/>
                </a:srgbClr>
              </a:solidFill>
            </c:spPr>
          </c:marker>
          <c:xVal>
            <c:numRef>
              <c:f>Blad1!$A$2:$A$801</c:f>
              <c:numCache>
                <c:formatCode>General</c:formatCode>
                <c:ptCount val="800"/>
                <c:pt idx="0">
                  <c:v>166.8</c:v>
                </c:pt>
                <c:pt idx="1">
                  <c:v>167.7</c:v>
                </c:pt>
                <c:pt idx="2">
                  <c:v>170.2</c:v>
                </c:pt>
                <c:pt idx="3">
                  <c:v>167.6</c:v>
                </c:pt>
                <c:pt idx="4">
                  <c:v>170.1</c:v>
                </c:pt>
                <c:pt idx="5">
                  <c:v>165.3</c:v>
                </c:pt>
                <c:pt idx="6">
                  <c:v>172</c:v>
                </c:pt>
                <c:pt idx="7">
                  <c:v>167.8</c:v>
                </c:pt>
                <c:pt idx="8">
                  <c:v>167.8</c:v>
                </c:pt>
                <c:pt idx="9">
                  <c:v>171.9</c:v>
                </c:pt>
                <c:pt idx="10">
                  <c:v>165.2</c:v>
                </c:pt>
                <c:pt idx="11">
                  <c:v>165.3</c:v>
                </c:pt>
                <c:pt idx="12">
                  <c:v>166.9</c:v>
                </c:pt>
                <c:pt idx="13">
                  <c:v>168</c:v>
                </c:pt>
                <c:pt idx="14">
                  <c:v>165.3</c:v>
                </c:pt>
                <c:pt idx="15">
                  <c:v>173.7</c:v>
                </c:pt>
                <c:pt idx="16">
                  <c:v>176.3</c:v>
                </c:pt>
                <c:pt idx="17">
                  <c:v>166.2</c:v>
                </c:pt>
                <c:pt idx="18">
                  <c:v>171.2</c:v>
                </c:pt>
                <c:pt idx="19">
                  <c:v>170.3</c:v>
                </c:pt>
                <c:pt idx="20">
                  <c:v>169.5</c:v>
                </c:pt>
                <c:pt idx="21">
                  <c:v>172.5</c:v>
                </c:pt>
                <c:pt idx="22">
                  <c:v>166.8</c:v>
                </c:pt>
                <c:pt idx="23">
                  <c:v>173.3</c:v>
                </c:pt>
                <c:pt idx="24">
                  <c:v>165.6</c:v>
                </c:pt>
                <c:pt idx="25">
                  <c:v>174.8</c:v>
                </c:pt>
                <c:pt idx="26">
                  <c:v>167.6</c:v>
                </c:pt>
                <c:pt idx="27">
                  <c:v>168.6</c:v>
                </c:pt>
                <c:pt idx="28">
                  <c:v>168.1</c:v>
                </c:pt>
                <c:pt idx="29">
                  <c:v>167.1</c:v>
                </c:pt>
                <c:pt idx="30">
                  <c:v>173.8</c:v>
                </c:pt>
                <c:pt idx="31">
                  <c:v>166</c:v>
                </c:pt>
                <c:pt idx="32">
                  <c:v>174.8</c:v>
                </c:pt>
                <c:pt idx="33">
                  <c:v>170.2</c:v>
                </c:pt>
                <c:pt idx="34">
                  <c:v>167.9</c:v>
                </c:pt>
                <c:pt idx="35">
                  <c:v>165.5</c:v>
                </c:pt>
                <c:pt idx="36">
                  <c:v>172.7</c:v>
                </c:pt>
                <c:pt idx="37">
                  <c:v>170.2</c:v>
                </c:pt>
                <c:pt idx="38">
                  <c:v>166.3</c:v>
                </c:pt>
                <c:pt idx="39">
                  <c:v>165.3</c:v>
                </c:pt>
                <c:pt idx="40">
                  <c:v>173.4</c:v>
                </c:pt>
                <c:pt idx="41">
                  <c:v>165.3</c:v>
                </c:pt>
                <c:pt idx="42">
                  <c:v>169.7</c:v>
                </c:pt>
                <c:pt idx="43">
                  <c:v>168</c:v>
                </c:pt>
                <c:pt idx="44">
                  <c:v>171.8</c:v>
                </c:pt>
                <c:pt idx="45">
                  <c:v>170</c:v>
                </c:pt>
                <c:pt idx="46">
                  <c:v>169.5</c:v>
                </c:pt>
                <c:pt idx="47">
                  <c:v>174.6</c:v>
                </c:pt>
                <c:pt idx="48">
                  <c:v>165.6</c:v>
                </c:pt>
                <c:pt idx="49">
                  <c:v>171.6</c:v>
                </c:pt>
                <c:pt idx="50">
                  <c:v>170.5</c:v>
                </c:pt>
                <c:pt idx="51">
                  <c:v>175</c:v>
                </c:pt>
                <c:pt idx="52">
                  <c:v>172.7</c:v>
                </c:pt>
                <c:pt idx="53">
                  <c:v>166</c:v>
                </c:pt>
                <c:pt idx="54">
                  <c:v>166.7</c:v>
                </c:pt>
                <c:pt idx="55">
                  <c:v>167.2</c:v>
                </c:pt>
                <c:pt idx="56">
                  <c:v>165.2</c:v>
                </c:pt>
                <c:pt idx="57">
                  <c:v>167.6</c:v>
                </c:pt>
                <c:pt idx="58">
                  <c:v>169.2</c:v>
                </c:pt>
                <c:pt idx="59">
                  <c:v>166.2</c:v>
                </c:pt>
                <c:pt idx="60">
                  <c:v>167</c:v>
                </c:pt>
                <c:pt idx="61">
                  <c:v>169.2</c:v>
                </c:pt>
                <c:pt idx="62">
                  <c:v>166.8</c:v>
                </c:pt>
                <c:pt idx="63">
                  <c:v>178.2</c:v>
                </c:pt>
                <c:pt idx="64">
                  <c:v>172.9</c:v>
                </c:pt>
                <c:pt idx="65">
                  <c:v>166.8</c:v>
                </c:pt>
                <c:pt idx="66">
                  <c:v>165.4</c:v>
                </c:pt>
                <c:pt idx="67">
                  <c:v>173</c:v>
                </c:pt>
                <c:pt idx="68">
                  <c:v>167.2</c:v>
                </c:pt>
                <c:pt idx="69">
                  <c:v>175.3</c:v>
                </c:pt>
                <c:pt idx="70">
                  <c:v>171</c:v>
                </c:pt>
                <c:pt idx="71">
                  <c:v>166.3</c:v>
                </c:pt>
                <c:pt idx="72">
                  <c:v>169.4</c:v>
                </c:pt>
                <c:pt idx="73">
                  <c:v>173.8</c:v>
                </c:pt>
                <c:pt idx="74">
                  <c:v>174.7</c:v>
                </c:pt>
                <c:pt idx="75">
                  <c:v>165.8</c:v>
                </c:pt>
                <c:pt idx="76">
                  <c:v>167.8</c:v>
                </c:pt>
                <c:pt idx="77">
                  <c:v>177.3</c:v>
                </c:pt>
                <c:pt idx="78">
                  <c:v>167.9</c:v>
                </c:pt>
                <c:pt idx="79">
                  <c:v>178.7</c:v>
                </c:pt>
                <c:pt idx="80">
                  <c:v>173.3</c:v>
                </c:pt>
                <c:pt idx="81">
                  <c:v>188.8</c:v>
                </c:pt>
                <c:pt idx="82">
                  <c:v>175.7</c:v>
                </c:pt>
                <c:pt idx="83">
                  <c:v>165.1</c:v>
                </c:pt>
                <c:pt idx="84">
                  <c:v>168.1</c:v>
                </c:pt>
                <c:pt idx="85">
                  <c:v>172.2</c:v>
                </c:pt>
                <c:pt idx="86">
                  <c:v>182.8</c:v>
                </c:pt>
                <c:pt idx="87">
                  <c:v>174.9</c:v>
                </c:pt>
                <c:pt idx="88">
                  <c:v>171.8</c:v>
                </c:pt>
                <c:pt idx="89">
                  <c:v>170.6</c:v>
                </c:pt>
                <c:pt idx="90">
                  <c:v>166.1</c:v>
                </c:pt>
                <c:pt idx="91">
                  <c:v>182.7</c:v>
                </c:pt>
                <c:pt idx="92">
                  <c:v>168.3</c:v>
                </c:pt>
                <c:pt idx="93">
                  <c:v>166.5</c:v>
                </c:pt>
                <c:pt idx="94">
                  <c:v>168.4</c:v>
                </c:pt>
                <c:pt idx="95">
                  <c:v>170.2</c:v>
                </c:pt>
                <c:pt idx="96">
                  <c:v>174</c:v>
                </c:pt>
                <c:pt idx="97">
                  <c:v>168.9</c:v>
                </c:pt>
                <c:pt idx="98">
                  <c:v>181.1</c:v>
                </c:pt>
                <c:pt idx="99">
                  <c:v>176</c:v>
                </c:pt>
                <c:pt idx="100">
                  <c:v>168.3</c:v>
                </c:pt>
                <c:pt idx="101">
                  <c:v>172.8</c:v>
                </c:pt>
                <c:pt idx="102">
                  <c:v>165.4</c:v>
                </c:pt>
                <c:pt idx="103">
                  <c:v>168.5</c:v>
                </c:pt>
                <c:pt idx="104">
                  <c:v>169.5</c:v>
                </c:pt>
                <c:pt idx="105">
                  <c:v>168.6</c:v>
                </c:pt>
                <c:pt idx="106">
                  <c:v>167.6</c:v>
                </c:pt>
                <c:pt idx="107">
                  <c:v>168.9</c:v>
                </c:pt>
                <c:pt idx="108">
                  <c:v>170.5</c:v>
                </c:pt>
                <c:pt idx="109">
                  <c:v>169.9</c:v>
                </c:pt>
                <c:pt idx="110">
                  <c:v>183.8</c:v>
                </c:pt>
                <c:pt idx="111">
                  <c:v>176.6</c:v>
                </c:pt>
                <c:pt idx="112">
                  <c:v>166.6</c:v>
                </c:pt>
                <c:pt idx="113">
                  <c:v>183.6</c:v>
                </c:pt>
                <c:pt idx="114">
                  <c:v>171.3</c:v>
                </c:pt>
                <c:pt idx="115">
                  <c:v>174.6</c:v>
                </c:pt>
                <c:pt idx="116">
                  <c:v>169.3</c:v>
                </c:pt>
                <c:pt idx="117">
                  <c:v>171.8</c:v>
                </c:pt>
                <c:pt idx="118">
                  <c:v>170.8</c:v>
                </c:pt>
                <c:pt idx="119">
                  <c:v>176.9</c:v>
                </c:pt>
                <c:pt idx="120">
                  <c:v>184.7</c:v>
                </c:pt>
                <c:pt idx="121">
                  <c:v>170.7</c:v>
                </c:pt>
                <c:pt idx="122">
                  <c:v>174.1</c:v>
                </c:pt>
                <c:pt idx="123">
                  <c:v>166.7</c:v>
                </c:pt>
                <c:pt idx="124">
                  <c:v>167.5</c:v>
                </c:pt>
                <c:pt idx="125">
                  <c:v>167.5</c:v>
                </c:pt>
                <c:pt idx="126">
                  <c:v>166.9</c:v>
                </c:pt>
                <c:pt idx="127">
                  <c:v>171.9</c:v>
                </c:pt>
                <c:pt idx="128">
                  <c:v>172.7</c:v>
                </c:pt>
                <c:pt idx="129">
                  <c:v>183.1</c:v>
                </c:pt>
                <c:pt idx="130">
                  <c:v>168.1</c:v>
                </c:pt>
                <c:pt idx="131">
                  <c:v>169</c:v>
                </c:pt>
                <c:pt idx="132">
                  <c:v>175.8</c:v>
                </c:pt>
                <c:pt idx="133">
                  <c:v>167.8</c:v>
                </c:pt>
                <c:pt idx="134">
                  <c:v>172.9</c:v>
                </c:pt>
                <c:pt idx="135">
                  <c:v>171.4</c:v>
                </c:pt>
                <c:pt idx="136">
                  <c:v>170.4</c:v>
                </c:pt>
                <c:pt idx="137">
                  <c:v>168.6</c:v>
                </c:pt>
                <c:pt idx="138">
                  <c:v>170.1</c:v>
                </c:pt>
                <c:pt idx="139">
                  <c:v>167.1</c:v>
                </c:pt>
                <c:pt idx="140">
                  <c:v>167.8</c:v>
                </c:pt>
                <c:pt idx="141">
                  <c:v>165.3</c:v>
                </c:pt>
                <c:pt idx="142">
                  <c:v>179.4</c:v>
                </c:pt>
                <c:pt idx="143">
                  <c:v>170.5</c:v>
                </c:pt>
                <c:pt idx="144">
                  <c:v>167.5</c:v>
                </c:pt>
                <c:pt idx="145">
                  <c:v>165.4</c:v>
                </c:pt>
                <c:pt idx="146">
                  <c:v>166.5</c:v>
                </c:pt>
                <c:pt idx="147">
                  <c:v>165.1</c:v>
                </c:pt>
                <c:pt idx="148">
                  <c:v>175.5</c:v>
                </c:pt>
                <c:pt idx="149">
                  <c:v>171.8</c:v>
                </c:pt>
                <c:pt idx="150">
                  <c:v>173.4</c:v>
                </c:pt>
                <c:pt idx="151">
                  <c:v>180.6</c:v>
                </c:pt>
                <c:pt idx="152">
                  <c:v>174</c:v>
                </c:pt>
                <c:pt idx="153">
                  <c:v>169.2</c:v>
                </c:pt>
                <c:pt idx="154">
                  <c:v>167.8</c:v>
                </c:pt>
                <c:pt idx="155">
                  <c:v>172</c:v>
                </c:pt>
                <c:pt idx="156">
                  <c:v>173.6</c:v>
                </c:pt>
                <c:pt idx="157">
                  <c:v>165.1</c:v>
                </c:pt>
                <c:pt idx="158">
                  <c:v>166.7</c:v>
                </c:pt>
                <c:pt idx="159">
                  <c:v>170.1</c:v>
                </c:pt>
                <c:pt idx="160">
                  <c:v>167.8</c:v>
                </c:pt>
                <c:pt idx="161">
                  <c:v>188.2</c:v>
                </c:pt>
                <c:pt idx="162">
                  <c:v>178</c:v>
                </c:pt>
                <c:pt idx="163">
                  <c:v>174.7</c:v>
                </c:pt>
                <c:pt idx="164">
                  <c:v>172.2</c:v>
                </c:pt>
                <c:pt idx="165">
                  <c:v>165.4</c:v>
                </c:pt>
                <c:pt idx="166">
                  <c:v>172.2</c:v>
                </c:pt>
                <c:pt idx="167">
                  <c:v>165.5</c:v>
                </c:pt>
                <c:pt idx="168">
                  <c:v>169.4</c:v>
                </c:pt>
                <c:pt idx="169">
                  <c:v>168.6</c:v>
                </c:pt>
                <c:pt idx="170">
                  <c:v>178</c:v>
                </c:pt>
                <c:pt idx="171">
                  <c:v>176.9</c:v>
                </c:pt>
                <c:pt idx="172">
                  <c:v>166.4</c:v>
                </c:pt>
                <c:pt idx="173">
                  <c:v>172.6</c:v>
                </c:pt>
                <c:pt idx="174">
                  <c:v>172.5</c:v>
                </c:pt>
                <c:pt idx="175">
                  <c:v>179.8</c:v>
                </c:pt>
                <c:pt idx="176">
                  <c:v>177.1</c:v>
                </c:pt>
                <c:pt idx="177">
                  <c:v>180.7</c:v>
                </c:pt>
                <c:pt idx="178">
                  <c:v>172.8</c:v>
                </c:pt>
                <c:pt idx="179">
                  <c:v>190.3</c:v>
                </c:pt>
                <c:pt idx="180">
                  <c:v>172.6</c:v>
                </c:pt>
                <c:pt idx="181">
                  <c:v>170.1</c:v>
                </c:pt>
                <c:pt idx="182">
                  <c:v>178.3</c:v>
                </c:pt>
                <c:pt idx="183">
                  <c:v>177.6</c:v>
                </c:pt>
                <c:pt idx="184">
                  <c:v>171.6</c:v>
                </c:pt>
                <c:pt idx="185">
                  <c:v>165.3</c:v>
                </c:pt>
                <c:pt idx="186">
                  <c:v>173.8</c:v>
                </c:pt>
                <c:pt idx="187">
                  <c:v>171.5</c:v>
                </c:pt>
                <c:pt idx="188">
                  <c:v>171.4</c:v>
                </c:pt>
                <c:pt idx="189">
                  <c:v>171.8</c:v>
                </c:pt>
                <c:pt idx="190">
                  <c:v>165.4</c:v>
                </c:pt>
                <c:pt idx="191">
                  <c:v>180.3</c:v>
                </c:pt>
                <c:pt idx="192">
                  <c:v>178.4</c:v>
                </c:pt>
                <c:pt idx="193">
                  <c:v>173.2</c:v>
                </c:pt>
                <c:pt idx="194">
                  <c:v>173.1</c:v>
                </c:pt>
                <c:pt idx="195">
                  <c:v>180.6</c:v>
                </c:pt>
                <c:pt idx="196">
                  <c:v>175.4</c:v>
                </c:pt>
                <c:pt idx="197">
                  <c:v>171.8</c:v>
                </c:pt>
                <c:pt idx="198">
                  <c:v>174.1</c:v>
                </c:pt>
                <c:pt idx="199">
                  <c:v>172.2</c:v>
                </c:pt>
                <c:pt idx="200">
                  <c:v>175.2</c:v>
                </c:pt>
                <c:pt idx="201">
                  <c:v>176.3</c:v>
                </c:pt>
                <c:pt idx="202">
                  <c:v>177.1</c:v>
                </c:pt>
                <c:pt idx="203">
                  <c:v>181.3</c:v>
                </c:pt>
                <c:pt idx="204">
                  <c:v>176.3</c:v>
                </c:pt>
                <c:pt idx="205">
                  <c:v>171.4</c:v>
                </c:pt>
                <c:pt idx="206">
                  <c:v>174</c:v>
                </c:pt>
                <c:pt idx="207">
                  <c:v>172.5</c:v>
                </c:pt>
                <c:pt idx="208">
                  <c:v>171.3</c:v>
                </c:pt>
                <c:pt idx="209">
                  <c:v>177.4</c:v>
                </c:pt>
                <c:pt idx="210">
                  <c:v>182.1</c:v>
                </c:pt>
                <c:pt idx="211">
                  <c:v>179.1</c:v>
                </c:pt>
                <c:pt idx="212">
                  <c:v>176.4</c:v>
                </c:pt>
                <c:pt idx="213">
                  <c:v>165</c:v>
                </c:pt>
                <c:pt idx="214">
                  <c:v>175.1</c:v>
                </c:pt>
                <c:pt idx="215">
                  <c:v>175</c:v>
                </c:pt>
                <c:pt idx="216">
                  <c:v>172.7</c:v>
                </c:pt>
                <c:pt idx="217">
                  <c:v>169.8</c:v>
                </c:pt>
                <c:pt idx="218">
                  <c:v>178.4</c:v>
                </c:pt>
                <c:pt idx="219">
                  <c:v>174</c:v>
                </c:pt>
                <c:pt idx="220">
                  <c:v>171.1</c:v>
                </c:pt>
                <c:pt idx="221">
                  <c:v>169.3</c:v>
                </c:pt>
                <c:pt idx="222">
                  <c:v>170.2</c:v>
                </c:pt>
                <c:pt idx="223">
                  <c:v>178.9</c:v>
                </c:pt>
                <c:pt idx="224">
                  <c:v>169.3</c:v>
                </c:pt>
                <c:pt idx="225">
                  <c:v>167.1</c:v>
                </c:pt>
                <c:pt idx="226">
                  <c:v>175.5</c:v>
                </c:pt>
                <c:pt idx="227">
                  <c:v>173.7</c:v>
                </c:pt>
                <c:pt idx="228">
                  <c:v>187.7</c:v>
                </c:pt>
                <c:pt idx="229">
                  <c:v>173</c:v>
                </c:pt>
                <c:pt idx="230">
                  <c:v>172.6</c:v>
                </c:pt>
                <c:pt idx="231">
                  <c:v>169</c:v>
                </c:pt>
                <c:pt idx="232">
                  <c:v>172</c:v>
                </c:pt>
                <c:pt idx="233">
                  <c:v>177.3</c:v>
                </c:pt>
                <c:pt idx="234">
                  <c:v>174.5</c:v>
                </c:pt>
                <c:pt idx="235">
                  <c:v>170.5</c:v>
                </c:pt>
                <c:pt idx="236">
                  <c:v>165.4</c:v>
                </c:pt>
                <c:pt idx="237">
                  <c:v>188.8</c:v>
                </c:pt>
                <c:pt idx="238">
                  <c:v>174.7</c:v>
                </c:pt>
                <c:pt idx="239">
                  <c:v>180.5</c:v>
                </c:pt>
                <c:pt idx="240">
                  <c:v>166.9</c:v>
                </c:pt>
                <c:pt idx="241">
                  <c:v>178.1</c:v>
                </c:pt>
                <c:pt idx="242">
                  <c:v>170.2</c:v>
                </c:pt>
                <c:pt idx="243">
                  <c:v>184.6</c:v>
                </c:pt>
                <c:pt idx="244">
                  <c:v>178.4</c:v>
                </c:pt>
                <c:pt idx="245">
                  <c:v>172.4</c:v>
                </c:pt>
                <c:pt idx="246">
                  <c:v>171.2</c:v>
                </c:pt>
                <c:pt idx="247">
                  <c:v>166.4</c:v>
                </c:pt>
                <c:pt idx="248">
                  <c:v>190.2</c:v>
                </c:pt>
                <c:pt idx="249">
                  <c:v>170.4</c:v>
                </c:pt>
                <c:pt idx="250">
                  <c:v>169.6</c:v>
                </c:pt>
                <c:pt idx="251">
                  <c:v>174</c:v>
                </c:pt>
                <c:pt idx="252">
                  <c:v>171</c:v>
                </c:pt>
                <c:pt idx="253">
                  <c:v>168.5</c:v>
                </c:pt>
                <c:pt idx="254">
                  <c:v>191.3</c:v>
                </c:pt>
                <c:pt idx="255">
                  <c:v>178.5</c:v>
                </c:pt>
                <c:pt idx="256">
                  <c:v>175.5</c:v>
                </c:pt>
                <c:pt idx="257">
                  <c:v>172.4</c:v>
                </c:pt>
                <c:pt idx="258">
                  <c:v>177.9</c:v>
                </c:pt>
                <c:pt idx="259">
                  <c:v>176.4</c:v>
                </c:pt>
                <c:pt idx="260">
                  <c:v>172.8</c:v>
                </c:pt>
                <c:pt idx="261">
                  <c:v>169.6</c:v>
                </c:pt>
                <c:pt idx="262">
                  <c:v>173.1</c:v>
                </c:pt>
                <c:pt idx="263">
                  <c:v>172.3</c:v>
                </c:pt>
                <c:pt idx="264">
                  <c:v>169.7</c:v>
                </c:pt>
                <c:pt idx="265">
                  <c:v>168</c:v>
                </c:pt>
                <c:pt idx="266">
                  <c:v>184.6</c:v>
                </c:pt>
                <c:pt idx="267">
                  <c:v>178.2</c:v>
                </c:pt>
                <c:pt idx="268">
                  <c:v>173.1</c:v>
                </c:pt>
                <c:pt idx="269">
                  <c:v>171.3</c:v>
                </c:pt>
                <c:pt idx="270">
                  <c:v>175.8</c:v>
                </c:pt>
                <c:pt idx="271">
                  <c:v>177</c:v>
                </c:pt>
                <c:pt idx="272">
                  <c:v>177.2</c:v>
                </c:pt>
                <c:pt idx="273">
                  <c:v>173.1</c:v>
                </c:pt>
                <c:pt idx="274">
                  <c:v>168.1</c:v>
                </c:pt>
                <c:pt idx="275">
                  <c:v>177</c:v>
                </c:pt>
                <c:pt idx="276">
                  <c:v>166.8</c:v>
                </c:pt>
                <c:pt idx="277">
                  <c:v>174.7</c:v>
                </c:pt>
                <c:pt idx="278">
                  <c:v>166.6</c:v>
                </c:pt>
                <c:pt idx="279">
                  <c:v>171.4</c:v>
                </c:pt>
                <c:pt idx="280">
                  <c:v>167.8</c:v>
                </c:pt>
                <c:pt idx="281">
                  <c:v>177.5</c:v>
                </c:pt>
                <c:pt idx="282">
                  <c:v>176</c:v>
                </c:pt>
                <c:pt idx="283">
                  <c:v>171.7</c:v>
                </c:pt>
                <c:pt idx="284">
                  <c:v>180.5</c:v>
                </c:pt>
                <c:pt idx="285">
                  <c:v>171.9</c:v>
                </c:pt>
                <c:pt idx="286">
                  <c:v>170.9</c:v>
                </c:pt>
                <c:pt idx="287">
                  <c:v>169.1</c:v>
                </c:pt>
                <c:pt idx="288">
                  <c:v>189.5</c:v>
                </c:pt>
                <c:pt idx="289">
                  <c:v>176.3</c:v>
                </c:pt>
                <c:pt idx="290">
                  <c:v>181.8</c:v>
                </c:pt>
                <c:pt idx="291">
                  <c:v>178.6</c:v>
                </c:pt>
                <c:pt idx="292">
                  <c:v>181.5</c:v>
                </c:pt>
                <c:pt idx="293">
                  <c:v>180.6</c:v>
                </c:pt>
                <c:pt idx="294">
                  <c:v>180</c:v>
                </c:pt>
                <c:pt idx="295">
                  <c:v>176.7</c:v>
                </c:pt>
                <c:pt idx="296">
                  <c:v>175.4</c:v>
                </c:pt>
                <c:pt idx="297">
                  <c:v>167.1</c:v>
                </c:pt>
                <c:pt idx="298">
                  <c:v>173.1</c:v>
                </c:pt>
                <c:pt idx="299">
                  <c:v>176.8</c:v>
                </c:pt>
                <c:pt idx="300">
                  <c:v>187.8</c:v>
                </c:pt>
                <c:pt idx="301">
                  <c:v>187</c:v>
                </c:pt>
                <c:pt idx="302">
                  <c:v>170.4</c:v>
                </c:pt>
                <c:pt idx="303">
                  <c:v>170.8</c:v>
                </c:pt>
                <c:pt idx="304">
                  <c:v>178.2</c:v>
                </c:pt>
                <c:pt idx="305">
                  <c:v>189.6</c:v>
                </c:pt>
                <c:pt idx="306">
                  <c:v>181.4</c:v>
                </c:pt>
                <c:pt idx="307">
                  <c:v>175.5</c:v>
                </c:pt>
                <c:pt idx="308">
                  <c:v>180</c:v>
                </c:pt>
                <c:pt idx="309">
                  <c:v>170.6</c:v>
                </c:pt>
                <c:pt idx="310">
                  <c:v>181.8</c:v>
                </c:pt>
                <c:pt idx="311">
                  <c:v>177.3</c:v>
                </c:pt>
                <c:pt idx="312">
                  <c:v>175.7</c:v>
                </c:pt>
                <c:pt idx="313">
                  <c:v>171.3</c:v>
                </c:pt>
                <c:pt idx="314">
                  <c:v>179.9</c:v>
                </c:pt>
                <c:pt idx="315">
                  <c:v>178.2</c:v>
                </c:pt>
                <c:pt idx="316">
                  <c:v>176.6</c:v>
                </c:pt>
                <c:pt idx="317">
                  <c:v>173.2</c:v>
                </c:pt>
                <c:pt idx="318">
                  <c:v>170</c:v>
                </c:pt>
                <c:pt idx="319">
                  <c:v>167.6</c:v>
                </c:pt>
                <c:pt idx="320">
                  <c:v>176</c:v>
                </c:pt>
                <c:pt idx="321">
                  <c:v>175.3</c:v>
                </c:pt>
                <c:pt idx="322">
                  <c:v>183.3</c:v>
                </c:pt>
                <c:pt idx="323">
                  <c:v>179.2</c:v>
                </c:pt>
                <c:pt idx="324">
                  <c:v>178.6</c:v>
                </c:pt>
                <c:pt idx="325">
                  <c:v>173.1</c:v>
                </c:pt>
                <c:pt idx="326">
                  <c:v>187.6</c:v>
                </c:pt>
                <c:pt idx="327">
                  <c:v>181.3</c:v>
                </c:pt>
                <c:pt idx="328">
                  <c:v>178.4</c:v>
                </c:pt>
                <c:pt idx="329">
                  <c:v>177.3</c:v>
                </c:pt>
                <c:pt idx="330">
                  <c:v>174.6</c:v>
                </c:pt>
                <c:pt idx="331">
                  <c:v>174.1</c:v>
                </c:pt>
                <c:pt idx="332">
                  <c:v>168.9</c:v>
                </c:pt>
                <c:pt idx="333">
                  <c:v>168.5</c:v>
                </c:pt>
                <c:pt idx="334">
                  <c:v>178.4</c:v>
                </c:pt>
                <c:pt idx="335">
                  <c:v>172.7</c:v>
                </c:pt>
                <c:pt idx="336">
                  <c:v>188.6</c:v>
                </c:pt>
                <c:pt idx="337">
                  <c:v>179.9</c:v>
                </c:pt>
                <c:pt idx="338">
                  <c:v>177.6</c:v>
                </c:pt>
                <c:pt idx="339">
                  <c:v>186.4</c:v>
                </c:pt>
                <c:pt idx="340">
                  <c:v>174.7</c:v>
                </c:pt>
                <c:pt idx="341">
                  <c:v>172.9</c:v>
                </c:pt>
                <c:pt idx="342">
                  <c:v>169</c:v>
                </c:pt>
                <c:pt idx="343">
                  <c:v>165.9</c:v>
                </c:pt>
                <c:pt idx="344">
                  <c:v>181.4</c:v>
                </c:pt>
                <c:pt idx="345">
                  <c:v>184.8</c:v>
                </c:pt>
                <c:pt idx="346">
                  <c:v>174.8</c:v>
                </c:pt>
                <c:pt idx="347">
                  <c:v>173.3</c:v>
                </c:pt>
                <c:pt idx="348">
                  <c:v>178.4</c:v>
                </c:pt>
                <c:pt idx="349">
                  <c:v>172.9</c:v>
                </c:pt>
                <c:pt idx="350">
                  <c:v>190.8</c:v>
                </c:pt>
                <c:pt idx="351">
                  <c:v>188.6</c:v>
                </c:pt>
                <c:pt idx="352">
                  <c:v>185.2</c:v>
                </c:pt>
                <c:pt idx="353">
                  <c:v>172.8</c:v>
                </c:pt>
                <c:pt idx="354">
                  <c:v>171.5</c:v>
                </c:pt>
                <c:pt idx="355">
                  <c:v>180.5</c:v>
                </c:pt>
                <c:pt idx="356">
                  <c:v>180.1</c:v>
                </c:pt>
                <c:pt idx="357">
                  <c:v>174</c:v>
                </c:pt>
                <c:pt idx="358">
                  <c:v>180.8</c:v>
                </c:pt>
                <c:pt idx="359">
                  <c:v>176.4</c:v>
                </c:pt>
                <c:pt idx="360">
                  <c:v>175.7</c:v>
                </c:pt>
                <c:pt idx="361">
                  <c:v>167.2</c:v>
                </c:pt>
                <c:pt idx="362">
                  <c:v>187.2</c:v>
                </c:pt>
                <c:pt idx="363">
                  <c:v>183.4</c:v>
                </c:pt>
                <c:pt idx="364">
                  <c:v>181.1</c:v>
                </c:pt>
                <c:pt idx="365">
                  <c:v>186</c:v>
                </c:pt>
                <c:pt idx="366">
                  <c:v>177</c:v>
                </c:pt>
                <c:pt idx="367">
                  <c:v>185.7</c:v>
                </c:pt>
                <c:pt idx="368">
                  <c:v>177.1</c:v>
                </c:pt>
                <c:pt idx="369">
                  <c:v>173.8</c:v>
                </c:pt>
                <c:pt idx="370">
                  <c:v>180.4</c:v>
                </c:pt>
                <c:pt idx="371">
                  <c:v>173.3</c:v>
                </c:pt>
                <c:pt idx="372">
                  <c:v>183.1</c:v>
                </c:pt>
                <c:pt idx="373">
                  <c:v>177.7</c:v>
                </c:pt>
                <c:pt idx="374">
                  <c:v>176.8</c:v>
                </c:pt>
                <c:pt idx="375">
                  <c:v>170.9</c:v>
                </c:pt>
                <c:pt idx="376">
                  <c:v>177.5</c:v>
                </c:pt>
                <c:pt idx="377">
                  <c:v>177.4</c:v>
                </c:pt>
                <c:pt idx="378">
                  <c:v>175.3</c:v>
                </c:pt>
                <c:pt idx="379">
                  <c:v>172.9</c:v>
                </c:pt>
                <c:pt idx="380">
                  <c:v>165.2</c:v>
                </c:pt>
                <c:pt idx="381">
                  <c:v>178.1</c:v>
                </c:pt>
                <c:pt idx="382">
                  <c:v>172.1</c:v>
                </c:pt>
                <c:pt idx="383">
                  <c:v>177.5</c:v>
                </c:pt>
                <c:pt idx="384">
                  <c:v>173.2</c:v>
                </c:pt>
                <c:pt idx="385">
                  <c:v>179.1</c:v>
                </c:pt>
                <c:pt idx="386">
                  <c:v>185.2</c:v>
                </c:pt>
                <c:pt idx="387">
                  <c:v>173</c:v>
                </c:pt>
                <c:pt idx="388">
                  <c:v>185.8</c:v>
                </c:pt>
                <c:pt idx="389">
                  <c:v>179.2</c:v>
                </c:pt>
                <c:pt idx="390">
                  <c:v>173.4</c:v>
                </c:pt>
                <c:pt idx="391">
                  <c:v>185.2</c:v>
                </c:pt>
                <c:pt idx="392">
                  <c:v>179.2</c:v>
                </c:pt>
                <c:pt idx="393">
                  <c:v>179.4</c:v>
                </c:pt>
                <c:pt idx="394">
                  <c:v>176.1</c:v>
                </c:pt>
                <c:pt idx="395">
                  <c:v>172.1</c:v>
                </c:pt>
                <c:pt idx="396">
                  <c:v>169.8</c:v>
                </c:pt>
                <c:pt idx="397">
                  <c:v>181.3</c:v>
                </c:pt>
                <c:pt idx="398">
                  <c:v>180.6</c:v>
                </c:pt>
                <c:pt idx="399">
                  <c:v>180.4</c:v>
                </c:pt>
                <c:pt idx="400">
                  <c:v>178.9</c:v>
                </c:pt>
                <c:pt idx="401">
                  <c:v>165.9</c:v>
                </c:pt>
                <c:pt idx="402">
                  <c:v>189.9</c:v>
                </c:pt>
                <c:pt idx="403">
                  <c:v>182.6</c:v>
                </c:pt>
                <c:pt idx="404">
                  <c:v>178.3</c:v>
                </c:pt>
                <c:pt idx="405">
                  <c:v>167.8</c:v>
                </c:pt>
                <c:pt idx="406">
                  <c:v>167.5</c:v>
                </c:pt>
                <c:pt idx="407">
                  <c:v>178.7</c:v>
                </c:pt>
                <c:pt idx="408">
                  <c:v>190.5</c:v>
                </c:pt>
                <c:pt idx="409">
                  <c:v>181.5</c:v>
                </c:pt>
                <c:pt idx="410">
                  <c:v>171.4</c:v>
                </c:pt>
                <c:pt idx="411">
                  <c:v>173</c:v>
                </c:pt>
                <c:pt idx="412">
                  <c:v>188.9</c:v>
                </c:pt>
                <c:pt idx="413">
                  <c:v>178.6</c:v>
                </c:pt>
                <c:pt idx="414">
                  <c:v>173.5</c:v>
                </c:pt>
                <c:pt idx="415">
                  <c:v>184.4</c:v>
                </c:pt>
                <c:pt idx="416">
                  <c:v>184.2</c:v>
                </c:pt>
                <c:pt idx="417">
                  <c:v>171</c:v>
                </c:pt>
                <c:pt idx="418">
                  <c:v>168.9</c:v>
                </c:pt>
                <c:pt idx="419">
                  <c:v>183.7</c:v>
                </c:pt>
                <c:pt idx="420">
                  <c:v>191.3</c:v>
                </c:pt>
                <c:pt idx="421">
                  <c:v>186</c:v>
                </c:pt>
                <c:pt idx="422">
                  <c:v>175.2</c:v>
                </c:pt>
                <c:pt idx="423">
                  <c:v>173.5</c:v>
                </c:pt>
                <c:pt idx="424">
                  <c:v>187.6</c:v>
                </c:pt>
                <c:pt idx="425">
                  <c:v>177.4</c:v>
                </c:pt>
                <c:pt idx="426">
                  <c:v>176.8</c:v>
                </c:pt>
                <c:pt idx="427">
                  <c:v>185.3</c:v>
                </c:pt>
                <c:pt idx="428">
                  <c:v>187</c:v>
                </c:pt>
                <c:pt idx="429">
                  <c:v>182.2</c:v>
                </c:pt>
                <c:pt idx="430">
                  <c:v>182.2</c:v>
                </c:pt>
                <c:pt idx="431">
                  <c:v>177.6</c:v>
                </c:pt>
                <c:pt idx="432">
                  <c:v>177.2</c:v>
                </c:pt>
                <c:pt idx="433">
                  <c:v>167.7</c:v>
                </c:pt>
                <c:pt idx="434">
                  <c:v>185.6</c:v>
                </c:pt>
                <c:pt idx="435">
                  <c:v>189</c:v>
                </c:pt>
                <c:pt idx="436">
                  <c:v>181.9</c:v>
                </c:pt>
                <c:pt idx="437">
                  <c:v>181.6</c:v>
                </c:pt>
                <c:pt idx="438">
                  <c:v>179</c:v>
                </c:pt>
                <c:pt idx="439">
                  <c:v>177.2</c:v>
                </c:pt>
                <c:pt idx="440">
                  <c:v>171.5</c:v>
                </c:pt>
                <c:pt idx="441">
                  <c:v>181.4</c:v>
                </c:pt>
                <c:pt idx="442">
                  <c:v>191.5</c:v>
                </c:pt>
                <c:pt idx="443">
                  <c:v>188.9</c:v>
                </c:pt>
                <c:pt idx="444">
                  <c:v>182</c:v>
                </c:pt>
                <c:pt idx="445">
                  <c:v>188</c:v>
                </c:pt>
                <c:pt idx="446">
                  <c:v>181.3</c:v>
                </c:pt>
                <c:pt idx="447">
                  <c:v>175.5</c:v>
                </c:pt>
                <c:pt idx="448">
                  <c:v>175.1</c:v>
                </c:pt>
                <c:pt idx="449">
                  <c:v>174.7</c:v>
                </c:pt>
                <c:pt idx="450">
                  <c:v>174.1</c:v>
                </c:pt>
                <c:pt idx="451">
                  <c:v>173.2</c:v>
                </c:pt>
                <c:pt idx="452">
                  <c:v>184.4</c:v>
                </c:pt>
                <c:pt idx="453">
                  <c:v>183.7</c:v>
                </c:pt>
                <c:pt idx="454">
                  <c:v>182.5</c:v>
                </c:pt>
                <c:pt idx="455">
                  <c:v>177</c:v>
                </c:pt>
                <c:pt idx="456">
                  <c:v>182</c:v>
                </c:pt>
                <c:pt idx="457">
                  <c:v>176.1</c:v>
                </c:pt>
                <c:pt idx="458">
                  <c:v>175.1</c:v>
                </c:pt>
                <c:pt idx="459">
                  <c:v>186.2</c:v>
                </c:pt>
                <c:pt idx="460">
                  <c:v>190.4</c:v>
                </c:pt>
                <c:pt idx="461">
                  <c:v>189.9</c:v>
                </c:pt>
                <c:pt idx="462">
                  <c:v>175.2</c:v>
                </c:pt>
                <c:pt idx="463">
                  <c:v>171.2</c:v>
                </c:pt>
                <c:pt idx="464">
                  <c:v>188.4</c:v>
                </c:pt>
                <c:pt idx="465">
                  <c:v>191.8</c:v>
                </c:pt>
                <c:pt idx="466">
                  <c:v>188.6</c:v>
                </c:pt>
                <c:pt idx="467">
                  <c:v>184.1</c:v>
                </c:pt>
                <c:pt idx="468">
                  <c:v>182.5</c:v>
                </c:pt>
                <c:pt idx="469">
                  <c:v>178.2</c:v>
                </c:pt>
                <c:pt idx="470">
                  <c:v>174.6</c:v>
                </c:pt>
                <c:pt idx="471">
                  <c:v>174.2</c:v>
                </c:pt>
                <c:pt idx="472">
                  <c:v>173.2</c:v>
                </c:pt>
                <c:pt idx="473">
                  <c:v>165.2</c:v>
                </c:pt>
                <c:pt idx="474">
                  <c:v>191</c:v>
                </c:pt>
                <c:pt idx="475">
                  <c:v>173.4</c:v>
                </c:pt>
                <c:pt idx="476">
                  <c:v>170.9</c:v>
                </c:pt>
                <c:pt idx="477">
                  <c:v>167.6</c:v>
                </c:pt>
                <c:pt idx="478">
                  <c:v>183</c:v>
                </c:pt>
                <c:pt idx="479">
                  <c:v>180.3</c:v>
                </c:pt>
                <c:pt idx="480">
                  <c:v>185</c:v>
                </c:pt>
                <c:pt idx="481">
                  <c:v>181.6</c:v>
                </c:pt>
                <c:pt idx="482">
                  <c:v>190.7</c:v>
                </c:pt>
                <c:pt idx="483">
                  <c:v>189.3</c:v>
                </c:pt>
                <c:pt idx="484">
                  <c:v>186.5</c:v>
                </c:pt>
                <c:pt idx="485">
                  <c:v>182.3</c:v>
                </c:pt>
                <c:pt idx="486">
                  <c:v>182.2</c:v>
                </c:pt>
                <c:pt idx="487">
                  <c:v>180.1</c:v>
                </c:pt>
                <c:pt idx="488">
                  <c:v>180.2</c:v>
                </c:pt>
                <c:pt idx="489">
                  <c:v>178</c:v>
                </c:pt>
                <c:pt idx="490">
                  <c:v>174.9</c:v>
                </c:pt>
                <c:pt idx="491">
                  <c:v>182.8</c:v>
                </c:pt>
                <c:pt idx="492">
                  <c:v>179.8</c:v>
                </c:pt>
                <c:pt idx="493">
                  <c:v>184.6</c:v>
                </c:pt>
                <c:pt idx="494">
                  <c:v>182.2</c:v>
                </c:pt>
                <c:pt idx="495">
                  <c:v>180.5</c:v>
                </c:pt>
                <c:pt idx="496">
                  <c:v>174.9</c:v>
                </c:pt>
                <c:pt idx="497">
                  <c:v>167.2</c:v>
                </c:pt>
                <c:pt idx="498">
                  <c:v>186.8</c:v>
                </c:pt>
                <c:pt idx="499">
                  <c:v>179.9</c:v>
                </c:pt>
                <c:pt idx="500">
                  <c:v>178.3</c:v>
                </c:pt>
                <c:pt idx="501">
                  <c:v>175.2</c:v>
                </c:pt>
                <c:pt idx="502">
                  <c:v>174.2</c:v>
                </c:pt>
                <c:pt idx="503">
                  <c:v>190.7</c:v>
                </c:pt>
                <c:pt idx="504">
                  <c:v>190.2</c:v>
                </c:pt>
                <c:pt idx="505">
                  <c:v>186.2</c:v>
                </c:pt>
                <c:pt idx="506">
                  <c:v>178.4</c:v>
                </c:pt>
                <c:pt idx="507">
                  <c:v>189.6</c:v>
                </c:pt>
                <c:pt idx="508">
                  <c:v>188.4</c:v>
                </c:pt>
                <c:pt idx="509">
                  <c:v>184.3</c:v>
                </c:pt>
                <c:pt idx="510">
                  <c:v>179.5</c:v>
                </c:pt>
                <c:pt idx="511">
                  <c:v>173.9</c:v>
                </c:pt>
                <c:pt idx="512">
                  <c:v>172.5</c:v>
                </c:pt>
                <c:pt idx="513">
                  <c:v>169.6</c:v>
                </c:pt>
                <c:pt idx="514">
                  <c:v>193.1</c:v>
                </c:pt>
                <c:pt idx="515">
                  <c:v>180.3</c:v>
                </c:pt>
                <c:pt idx="516">
                  <c:v>170.3</c:v>
                </c:pt>
                <c:pt idx="517">
                  <c:v>181.3</c:v>
                </c:pt>
                <c:pt idx="518">
                  <c:v>190.6</c:v>
                </c:pt>
                <c:pt idx="519">
                  <c:v>184.4</c:v>
                </c:pt>
                <c:pt idx="520">
                  <c:v>183.2</c:v>
                </c:pt>
                <c:pt idx="521">
                  <c:v>179.5</c:v>
                </c:pt>
                <c:pt idx="522">
                  <c:v>188.9</c:v>
                </c:pt>
                <c:pt idx="523">
                  <c:v>181.2</c:v>
                </c:pt>
                <c:pt idx="524">
                  <c:v>180.2</c:v>
                </c:pt>
                <c:pt idx="525">
                  <c:v>179.1</c:v>
                </c:pt>
                <c:pt idx="526">
                  <c:v>175.1</c:v>
                </c:pt>
                <c:pt idx="527">
                  <c:v>169.9</c:v>
                </c:pt>
                <c:pt idx="528">
                  <c:v>193.2</c:v>
                </c:pt>
                <c:pt idx="529">
                  <c:v>189.3</c:v>
                </c:pt>
                <c:pt idx="530">
                  <c:v>184.7</c:v>
                </c:pt>
                <c:pt idx="531">
                  <c:v>180.4</c:v>
                </c:pt>
                <c:pt idx="532">
                  <c:v>177.5</c:v>
                </c:pt>
                <c:pt idx="533">
                  <c:v>177.4</c:v>
                </c:pt>
                <c:pt idx="534">
                  <c:v>177</c:v>
                </c:pt>
                <c:pt idx="535">
                  <c:v>175.2</c:v>
                </c:pt>
                <c:pt idx="536">
                  <c:v>194.5</c:v>
                </c:pt>
                <c:pt idx="537">
                  <c:v>178.7</c:v>
                </c:pt>
                <c:pt idx="538">
                  <c:v>192.3</c:v>
                </c:pt>
                <c:pt idx="539">
                  <c:v>186.7</c:v>
                </c:pt>
                <c:pt idx="540">
                  <c:v>184.4</c:v>
                </c:pt>
                <c:pt idx="541">
                  <c:v>182.8</c:v>
                </c:pt>
                <c:pt idx="542">
                  <c:v>182.8</c:v>
                </c:pt>
                <c:pt idx="543">
                  <c:v>172.6</c:v>
                </c:pt>
                <c:pt idx="544">
                  <c:v>191</c:v>
                </c:pt>
                <c:pt idx="545">
                  <c:v>189.2</c:v>
                </c:pt>
                <c:pt idx="546">
                  <c:v>184.3</c:v>
                </c:pt>
                <c:pt idx="547">
                  <c:v>175.6</c:v>
                </c:pt>
                <c:pt idx="548">
                  <c:v>174.1</c:v>
                </c:pt>
                <c:pt idx="549">
                  <c:v>190.3</c:v>
                </c:pt>
                <c:pt idx="550">
                  <c:v>190.1</c:v>
                </c:pt>
                <c:pt idx="551">
                  <c:v>188.8</c:v>
                </c:pt>
                <c:pt idx="552">
                  <c:v>185.2</c:v>
                </c:pt>
                <c:pt idx="553">
                  <c:v>183.6</c:v>
                </c:pt>
                <c:pt idx="554">
                  <c:v>176.5</c:v>
                </c:pt>
                <c:pt idx="555">
                  <c:v>171.9</c:v>
                </c:pt>
                <c:pt idx="556">
                  <c:v>174</c:v>
                </c:pt>
                <c:pt idx="557">
                  <c:v>191.9</c:v>
                </c:pt>
                <c:pt idx="558">
                  <c:v>182.2</c:v>
                </c:pt>
                <c:pt idx="559">
                  <c:v>176.2</c:v>
                </c:pt>
                <c:pt idx="560">
                  <c:v>175.6</c:v>
                </c:pt>
                <c:pt idx="561">
                  <c:v>193.1</c:v>
                </c:pt>
                <c:pt idx="562">
                  <c:v>189.8</c:v>
                </c:pt>
                <c:pt idx="563">
                  <c:v>186.1</c:v>
                </c:pt>
                <c:pt idx="564">
                  <c:v>185.7</c:v>
                </c:pt>
                <c:pt idx="565">
                  <c:v>184.4</c:v>
                </c:pt>
                <c:pt idx="566">
                  <c:v>182.7</c:v>
                </c:pt>
                <c:pt idx="567">
                  <c:v>179.1</c:v>
                </c:pt>
                <c:pt idx="568">
                  <c:v>169.1</c:v>
                </c:pt>
                <c:pt idx="569">
                  <c:v>189.1</c:v>
                </c:pt>
                <c:pt idx="570">
                  <c:v>189</c:v>
                </c:pt>
                <c:pt idx="571">
                  <c:v>182</c:v>
                </c:pt>
                <c:pt idx="572">
                  <c:v>195</c:v>
                </c:pt>
                <c:pt idx="573">
                  <c:v>193.9</c:v>
                </c:pt>
                <c:pt idx="574">
                  <c:v>189.1</c:v>
                </c:pt>
                <c:pt idx="575">
                  <c:v>177.2</c:v>
                </c:pt>
                <c:pt idx="576">
                  <c:v>176</c:v>
                </c:pt>
                <c:pt idx="577">
                  <c:v>173.3</c:v>
                </c:pt>
                <c:pt idx="578">
                  <c:v>194.8</c:v>
                </c:pt>
                <c:pt idx="579">
                  <c:v>193.1</c:v>
                </c:pt>
                <c:pt idx="580">
                  <c:v>188.7</c:v>
                </c:pt>
                <c:pt idx="581">
                  <c:v>187</c:v>
                </c:pt>
                <c:pt idx="582">
                  <c:v>185.4</c:v>
                </c:pt>
                <c:pt idx="583">
                  <c:v>180.6</c:v>
                </c:pt>
                <c:pt idx="584">
                  <c:v>183.6</c:v>
                </c:pt>
                <c:pt idx="585">
                  <c:v>183.5</c:v>
                </c:pt>
                <c:pt idx="586">
                  <c:v>180</c:v>
                </c:pt>
                <c:pt idx="587">
                  <c:v>194.2</c:v>
                </c:pt>
                <c:pt idx="588">
                  <c:v>192.3</c:v>
                </c:pt>
                <c:pt idx="589">
                  <c:v>187.5</c:v>
                </c:pt>
                <c:pt idx="590">
                  <c:v>181.3</c:v>
                </c:pt>
                <c:pt idx="591">
                  <c:v>187.1</c:v>
                </c:pt>
                <c:pt idx="592">
                  <c:v>187</c:v>
                </c:pt>
                <c:pt idx="593">
                  <c:v>184.5</c:v>
                </c:pt>
                <c:pt idx="594">
                  <c:v>192</c:v>
                </c:pt>
                <c:pt idx="595">
                  <c:v>184.6</c:v>
                </c:pt>
                <c:pt idx="596">
                  <c:v>180.1</c:v>
                </c:pt>
                <c:pt idx="597">
                  <c:v>178.1</c:v>
                </c:pt>
                <c:pt idx="598">
                  <c:v>189.4</c:v>
                </c:pt>
                <c:pt idx="599">
                  <c:v>187.8</c:v>
                </c:pt>
                <c:pt idx="600">
                  <c:v>181.6</c:v>
                </c:pt>
                <c:pt idx="601">
                  <c:v>190.8</c:v>
                </c:pt>
                <c:pt idx="602">
                  <c:v>189.1</c:v>
                </c:pt>
                <c:pt idx="603">
                  <c:v>186.9</c:v>
                </c:pt>
                <c:pt idx="604">
                  <c:v>186.1</c:v>
                </c:pt>
                <c:pt idx="605">
                  <c:v>177.9</c:v>
                </c:pt>
                <c:pt idx="606">
                  <c:v>194.7</c:v>
                </c:pt>
                <c:pt idx="607">
                  <c:v>193.9</c:v>
                </c:pt>
                <c:pt idx="608">
                  <c:v>189.2</c:v>
                </c:pt>
                <c:pt idx="609">
                  <c:v>184.8</c:v>
                </c:pt>
                <c:pt idx="610">
                  <c:v>189.7</c:v>
                </c:pt>
                <c:pt idx="611">
                  <c:v>184.1</c:v>
                </c:pt>
                <c:pt idx="612">
                  <c:v>183.7</c:v>
                </c:pt>
                <c:pt idx="613">
                  <c:v>181.6</c:v>
                </c:pt>
                <c:pt idx="614">
                  <c:v>174.2</c:v>
                </c:pt>
                <c:pt idx="615">
                  <c:v>190.1</c:v>
                </c:pt>
                <c:pt idx="616">
                  <c:v>194.3</c:v>
                </c:pt>
                <c:pt idx="617">
                  <c:v>186.8</c:v>
                </c:pt>
                <c:pt idx="618">
                  <c:v>182.4</c:v>
                </c:pt>
                <c:pt idx="619">
                  <c:v>177.9</c:v>
                </c:pt>
                <c:pt idx="620">
                  <c:v>193.6</c:v>
                </c:pt>
                <c:pt idx="621">
                  <c:v>193.6</c:v>
                </c:pt>
                <c:pt idx="622">
                  <c:v>190.6</c:v>
                </c:pt>
                <c:pt idx="623">
                  <c:v>188.9</c:v>
                </c:pt>
                <c:pt idx="624">
                  <c:v>181.1</c:v>
                </c:pt>
                <c:pt idx="625">
                  <c:v>186.5</c:v>
                </c:pt>
                <c:pt idx="626">
                  <c:v>184.8</c:v>
                </c:pt>
                <c:pt idx="627">
                  <c:v>178.7</c:v>
                </c:pt>
                <c:pt idx="628">
                  <c:v>177.8</c:v>
                </c:pt>
                <c:pt idx="629">
                  <c:v>192.4</c:v>
                </c:pt>
                <c:pt idx="630">
                  <c:v>190.9</c:v>
                </c:pt>
                <c:pt idx="631">
                  <c:v>183.8</c:v>
                </c:pt>
                <c:pt idx="632">
                  <c:v>189.2</c:v>
                </c:pt>
                <c:pt idx="633">
                  <c:v>185.4</c:v>
                </c:pt>
                <c:pt idx="634">
                  <c:v>180.8</c:v>
                </c:pt>
                <c:pt idx="635">
                  <c:v>179.7</c:v>
                </c:pt>
                <c:pt idx="636">
                  <c:v>183.4</c:v>
                </c:pt>
                <c:pt idx="637">
                  <c:v>191.1</c:v>
                </c:pt>
                <c:pt idx="638">
                  <c:v>190.2</c:v>
                </c:pt>
                <c:pt idx="639">
                  <c:v>184.5</c:v>
                </c:pt>
                <c:pt idx="640">
                  <c:v>181.4</c:v>
                </c:pt>
                <c:pt idx="641">
                  <c:v>176.4</c:v>
                </c:pt>
                <c:pt idx="642">
                  <c:v>170.6</c:v>
                </c:pt>
                <c:pt idx="643">
                  <c:v>190.9</c:v>
                </c:pt>
                <c:pt idx="644">
                  <c:v>192.2</c:v>
                </c:pt>
                <c:pt idx="645">
                  <c:v>189.3</c:v>
                </c:pt>
                <c:pt idx="646">
                  <c:v>186.7</c:v>
                </c:pt>
                <c:pt idx="647">
                  <c:v>180.7</c:v>
                </c:pt>
                <c:pt idx="648">
                  <c:v>187.8</c:v>
                </c:pt>
                <c:pt idx="649">
                  <c:v>182.3</c:v>
                </c:pt>
                <c:pt idx="650">
                  <c:v>178.6</c:v>
                </c:pt>
                <c:pt idx="651">
                  <c:v>191.9</c:v>
                </c:pt>
                <c:pt idx="652">
                  <c:v>189.8</c:v>
                </c:pt>
                <c:pt idx="653">
                  <c:v>187.5</c:v>
                </c:pt>
                <c:pt idx="654">
                  <c:v>185.3</c:v>
                </c:pt>
                <c:pt idx="655">
                  <c:v>171.8</c:v>
                </c:pt>
                <c:pt idx="656">
                  <c:v>194.2</c:v>
                </c:pt>
                <c:pt idx="657">
                  <c:v>191.2</c:v>
                </c:pt>
                <c:pt idx="658">
                  <c:v>188.6</c:v>
                </c:pt>
                <c:pt idx="659">
                  <c:v>178.7</c:v>
                </c:pt>
                <c:pt idx="660">
                  <c:v>178.6</c:v>
                </c:pt>
                <c:pt idx="661">
                  <c:v>183.9</c:v>
                </c:pt>
                <c:pt idx="662">
                  <c:v>179.2</c:v>
                </c:pt>
                <c:pt idx="663">
                  <c:v>189</c:v>
                </c:pt>
                <c:pt idx="664">
                  <c:v>182.6</c:v>
                </c:pt>
                <c:pt idx="665">
                  <c:v>189.3</c:v>
                </c:pt>
                <c:pt idx="666">
                  <c:v>186.1</c:v>
                </c:pt>
                <c:pt idx="667">
                  <c:v>183.4</c:v>
                </c:pt>
                <c:pt idx="668">
                  <c:v>180.7</c:v>
                </c:pt>
                <c:pt idx="669">
                  <c:v>175.7</c:v>
                </c:pt>
                <c:pt idx="670">
                  <c:v>193.6</c:v>
                </c:pt>
                <c:pt idx="671">
                  <c:v>188</c:v>
                </c:pt>
                <c:pt idx="672">
                  <c:v>186.9</c:v>
                </c:pt>
                <c:pt idx="673">
                  <c:v>173.2</c:v>
                </c:pt>
                <c:pt idx="674">
                  <c:v>173.1</c:v>
                </c:pt>
                <c:pt idx="675">
                  <c:v>193.5</c:v>
                </c:pt>
                <c:pt idx="676">
                  <c:v>193.4</c:v>
                </c:pt>
                <c:pt idx="677">
                  <c:v>192.1</c:v>
                </c:pt>
                <c:pt idx="678">
                  <c:v>190.4</c:v>
                </c:pt>
                <c:pt idx="679">
                  <c:v>178.6</c:v>
                </c:pt>
                <c:pt idx="680">
                  <c:v>194.2</c:v>
                </c:pt>
                <c:pt idx="681">
                  <c:v>191.9</c:v>
                </c:pt>
                <c:pt idx="682">
                  <c:v>187.9</c:v>
                </c:pt>
                <c:pt idx="683">
                  <c:v>184.8</c:v>
                </c:pt>
                <c:pt idx="684">
                  <c:v>184.6</c:v>
                </c:pt>
                <c:pt idx="685">
                  <c:v>194.5</c:v>
                </c:pt>
                <c:pt idx="686">
                  <c:v>190.9</c:v>
                </c:pt>
                <c:pt idx="687">
                  <c:v>190.1</c:v>
                </c:pt>
                <c:pt idx="688">
                  <c:v>180.5</c:v>
                </c:pt>
                <c:pt idx="689">
                  <c:v>176.5</c:v>
                </c:pt>
                <c:pt idx="690">
                  <c:v>188.3</c:v>
                </c:pt>
                <c:pt idx="691">
                  <c:v>187.8</c:v>
                </c:pt>
                <c:pt idx="692">
                  <c:v>187.7</c:v>
                </c:pt>
                <c:pt idx="693">
                  <c:v>182.9</c:v>
                </c:pt>
                <c:pt idx="694">
                  <c:v>192.6</c:v>
                </c:pt>
                <c:pt idx="695">
                  <c:v>191.4</c:v>
                </c:pt>
                <c:pt idx="696">
                  <c:v>186.9</c:v>
                </c:pt>
                <c:pt idx="697">
                  <c:v>186.8</c:v>
                </c:pt>
                <c:pt idx="698">
                  <c:v>183.5</c:v>
                </c:pt>
                <c:pt idx="699">
                  <c:v>175.9</c:v>
                </c:pt>
                <c:pt idx="700">
                  <c:v>192.6</c:v>
                </c:pt>
                <c:pt idx="701">
                  <c:v>191.7</c:v>
                </c:pt>
                <c:pt idx="702">
                  <c:v>189</c:v>
                </c:pt>
                <c:pt idx="703">
                  <c:v>188.9</c:v>
                </c:pt>
                <c:pt idx="704">
                  <c:v>184.7</c:v>
                </c:pt>
                <c:pt idx="705">
                  <c:v>184.6</c:v>
                </c:pt>
                <c:pt idx="706">
                  <c:v>183.6</c:v>
                </c:pt>
                <c:pt idx="707">
                  <c:v>193.1</c:v>
                </c:pt>
                <c:pt idx="708">
                  <c:v>190.4</c:v>
                </c:pt>
                <c:pt idx="709">
                  <c:v>189.4</c:v>
                </c:pt>
                <c:pt idx="710">
                  <c:v>190.3</c:v>
                </c:pt>
                <c:pt idx="711">
                  <c:v>188.5</c:v>
                </c:pt>
                <c:pt idx="712">
                  <c:v>185.2</c:v>
                </c:pt>
                <c:pt idx="713">
                  <c:v>194</c:v>
                </c:pt>
                <c:pt idx="714">
                  <c:v>192.2</c:v>
                </c:pt>
                <c:pt idx="715">
                  <c:v>187.4</c:v>
                </c:pt>
                <c:pt idx="716">
                  <c:v>181.4</c:v>
                </c:pt>
                <c:pt idx="717">
                  <c:v>193.7</c:v>
                </c:pt>
                <c:pt idx="718">
                  <c:v>189.8</c:v>
                </c:pt>
                <c:pt idx="719">
                  <c:v>189.5</c:v>
                </c:pt>
                <c:pt idx="720">
                  <c:v>188</c:v>
                </c:pt>
                <c:pt idx="721">
                  <c:v>186.2</c:v>
                </c:pt>
                <c:pt idx="722">
                  <c:v>176.1</c:v>
                </c:pt>
                <c:pt idx="723">
                  <c:v>192.8</c:v>
                </c:pt>
                <c:pt idx="724">
                  <c:v>190.1</c:v>
                </c:pt>
                <c:pt idx="725">
                  <c:v>189.9</c:v>
                </c:pt>
                <c:pt idx="726">
                  <c:v>188.2</c:v>
                </c:pt>
                <c:pt idx="727">
                  <c:v>187.2</c:v>
                </c:pt>
                <c:pt idx="728">
                  <c:v>184.8</c:v>
                </c:pt>
                <c:pt idx="729">
                  <c:v>180.3</c:v>
                </c:pt>
                <c:pt idx="730">
                  <c:v>195</c:v>
                </c:pt>
                <c:pt idx="731">
                  <c:v>184.3</c:v>
                </c:pt>
                <c:pt idx="732">
                  <c:v>182.6</c:v>
                </c:pt>
                <c:pt idx="733">
                  <c:v>181.2</c:v>
                </c:pt>
                <c:pt idx="734">
                  <c:v>188.2</c:v>
                </c:pt>
                <c:pt idx="735">
                  <c:v>191.7</c:v>
                </c:pt>
                <c:pt idx="736">
                  <c:v>183.3</c:v>
                </c:pt>
                <c:pt idx="737">
                  <c:v>182.5</c:v>
                </c:pt>
                <c:pt idx="738">
                  <c:v>190.3</c:v>
                </c:pt>
                <c:pt idx="739">
                  <c:v>193.9</c:v>
                </c:pt>
                <c:pt idx="740">
                  <c:v>191.3</c:v>
                </c:pt>
                <c:pt idx="741">
                  <c:v>190.2</c:v>
                </c:pt>
                <c:pt idx="742">
                  <c:v>184</c:v>
                </c:pt>
                <c:pt idx="743">
                  <c:v>183.6</c:v>
                </c:pt>
                <c:pt idx="744">
                  <c:v>175.7</c:v>
                </c:pt>
                <c:pt idx="745">
                  <c:v>193.7</c:v>
                </c:pt>
                <c:pt idx="746">
                  <c:v>188.3</c:v>
                </c:pt>
                <c:pt idx="747">
                  <c:v>190.3</c:v>
                </c:pt>
                <c:pt idx="748">
                  <c:v>193.2</c:v>
                </c:pt>
                <c:pt idx="749">
                  <c:v>182</c:v>
                </c:pt>
                <c:pt idx="750">
                  <c:v>194.1</c:v>
                </c:pt>
                <c:pt idx="751">
                  <c:v>186.4</c:v>
                </c:pt>
                <c:pt idx="752">
                  <c:v>194.1</c:v>
                </c:pt>
                <c:pt idx="753">
                  <c:v>190</c:v>
                </c:pt>
                <c:pt idx="754">
                  <c:v>189.6</c:v>
                </c:pt>
                <c:pt idx="755">
                  <c:v>188.1</c:v>
                </c:pt>
                <c:pt idx="756">
                  <c:v>184.4</c:v>
                </c:pt>
                <c:pt idx="757">
                  <c:v>178</c:v>
                </c:pt>
                <c:pt idx="758">
                  <c:v>192.6</c:v>
                </c:pt>
                <c:pt idx="759">
                  <c:v>187.5</c:v>
                </c:pt>
                <c:pt idx="760">
                  <c:v>183.5</c:v>
                </c:pt>
                <c:pt idx="761">
                  <c:v>190.4</c:v>
                </c:pt>
                <c:pt idx="762">
                  <c:v>188.3</c:v>
                </c:pt>
                <c:pt idx="763">
                  <c:v>185.9</c:v>
                </c:pt>
                <c:pt idx="764">
                  <c:v>167.9</c:v>
                </c:pt>
                <c:pt idx="765">
                  <c:v>193.9</c:v>
                </c:pt>
                <c:pt idx="766">
                  <c:v>192.5</c:v>
                </c:pt>
                <c:pt idx="767">
                  <c:v>187.8</c:v>
                </c:pt>
                <c:pt idx="768">
                  <c:v>194.8</c:v>
                </c:pt>
                <c:pt idx="769">
                  <c:v>189.8</c:v>
                </c:pt>
                <c:pt idx="770">
                  <c:v>185.1</c:v>
                </c:pt>
                <c:pt idx="771">
                  <c:v>190.9</c:v>
                </c:pt>
                <c:pt idx="772">
                  <c:v>188.7</c:v>
                </c:pt>
                <c:pt idx="773">
                  <c:v>188.5</c:v>
                </c:pt>
                <c:pt idx="774">
                  <c:v>187.8</c:v>
                </c:pt>
                <c:pt idx="775">
                  <c:v>182.8</c:v>
                </c:pt>
                <c:pt idx="776">
                  <c:v>181.6</c:v>
                </c:pt>
                <c:pt idx="777">
                  <c:v>191.9</c:v>
                </c:pt>
                <c:pt idx="778">
                  <c:v>194.3</c:v>
                </c:pt>
                <c:pt idx="779">
                  <c:v>193</c:v>
                </c:pt>
                <c:pt idx="780">
                  <c:v>189.7</c:v>
                </c:pt>
                <c:pt idx="781">
                  <c:v>187.5</c:v>
                </c:pt>
                <c:pt idx="782">
                  <c:v>194.1</c:v>
                </c:pt>
                <c:pt idx="783">
                  <c:v>193.4</c:v>
                </c:pt>
                <c:pt idx="784">
                  <c:v>190.5</c:v>
                </c:pt>
                <c:pt idx="785">
                  <c:v>188.8</c:v>
                </c:pt>
                <c:pt idx="786">
                  <c:v>194.7</c:v>
                </c:pt>
                <c:pt idx="787">
                  <c:v>190.9</c:v>
                </c:pt>
                <c:pt idx="788">
                  <c:v>184.3</c:v>
                </c:pt>
                <c:pt idx="789">
                  <c:v>193.2</c:v>
                </c:pt>
                <c:pt idx="790">
                  <c:v>193.4</c:v>
                </c:pt>
                <c:pt idx="791">
                  <c:v>193.2</c:v>
                </c:pt>
                <c:pt idx="792">
                  <c:v>193.5</c:v>
                </c:pt>
                <c:pt idx="793">
                  <c:v>188.7</c:v>
                </c:pt>
                <c:pt idx="794">
                  <c:v>193.4</c:v>
                </c:pt>
                <c:pt idx="795">
                  <c:v>190.4</c:v>
                </c:pt>
                <c:pt idx="796">
                  <c:v>188.9</c:v>
                </c:pt>
                <c:pt idx="797">
                  <c:v>189.8</c:v>
                </c:pt>
                <c:pt idx="798">
                  <c:v>186.2</c:v>
                </c:pt>
                <c:pt idx="799">
                  <c:v>174.7</c:v>
                </c:pt>
              </c:numCache>
            </c:numRef>
          </c:xVal>
          <c:yVal>
            <c:numRef>
              <c:f>Blad1!$B$2:$B$801</c:f>
              <c:numCache>
                <c:formatCode>General</c:formatCode>
                <c:ptCount val="800"/>
                <c:pt idx="0">
                  <c:v>16200</c:v>
                </c:pt>
                <c:pt idx="1">
                  <c:v>14025</c:v>
                </c:pt>
                <c:pt idx="2">
                  <c:v>13515</c:v>
                </c:pt>
                <c:pt idx="3">
                  <c:v>13450</c:v>
                </c:pt>
                <c:pt idx="4">
                  <c:v>13400</c:v>
                </c:pt>
                <c:pt idx="5">
                  <c:v>13375</c:v>
                </c:pt>
                <c:pt idx="6">
                  <c:v>12600</c:v>
                </c:pt>
                <c:pt idx="7">
                  <c:v>12575</c:v>
                </c:pt>
                <c:pt idx="8">
                  <c:v>11950</c:v>
                </c:pt>
                <c:pt idx="9">
                  <c:v>11575</c:v>
                </c:pt>
                <c:pt idx="10">
                  <c:v>11525</c:v>
                </c:pt>
                <c:pt idx="11">
                  <c:v>11250</c:v>
                </c:pt>
                <c:pt idx="12">
                  <c:v>11145</c:v>
                </c:pt>
                <c:pt idx="13">
                  <c:v>10925</c:v>
                </c:pt>
                <c:pt idx="14">
                  <c:v>10875</c:v>
                </c:pt>
                <c:pt idx="15">
                  <c:v>10775</c:v>
                </c:pt>
                <c:pt idx="16">
                  <c:v>10700</c:v>
                </c:pt>
                <c:pt idx="17">
                  <c:v>10700</c:v>
                </c:pt>
                <c:pt idx="18">
                  <c:v>10650</c:v>
                </c:pt>
                <c:pt idx="19">
                  <c:v>10600</c:v>
                </c:pt>
                <c:pt idx="20">
                  <c:v>10575</c:v>
                </c:pt>
                <c:pt idx="21">
                  <c:v>10425</c:v>
                </c:pt>
                <c:pt idx="22">
                  <c:v>10425</c:v>
                </c:pt>
                <c:pt idx="23">
                  <c:v>10300</c:v>
                </c:pt>
                <c:pt idx="24">
                  <c:v>10275</c:v>
                </c:pt>
                <c:pt idx="25">
                  <c:v>10225</c:v>
                </c:pt>
                <c:pt idx="26">
                  <c:v>10225</c:v>
                </c:pt>
                <c:pt idx="27">
                  <c:v>10000</c:v>
                </c:pt>
                <c:pt idx="28">
                  <c:v>10000</c:v>
                </c:pt>
                <c:pt idx="29">
                  <c:v>10000</c:v>
                </c:pt>
                <c:pt idx="30">
                  <c:v>9851</c:v>
                </c:pt>
                <c:pt idx="31">
                  <c:v>9750</c:v>
                </c:pt>
                <c:pt idx="32">
                  <c:v>9725</c:v>
                </c:pt>
                <c:pt idx="33">
                  <c:v>9700</c:v>
                </c:pt>
                <c:pt idx="34">
                  <c:v>9600</c:v>
                </c:pt>
                <c:pt idx="35">
                  <c:v>9505</c:v>
                </c:pt>
                <c:pt idx="36">
                  <c:v>9500</c:v>
                </c:pt>
                <c:pt idx="37">
                  <c:v>9500</c:v>
                </c:pt>
                <c:pt idx="38">
                  <c:v>9475</c:v>
                </c:pt>
                <c:pt idx="39">
                  <c:v>9325</c:v>
                </c:pt>
                <c:pt idx="40">
                  <c:v>9225</c:v>
                </c:pt>
                <c:pt idx="41">
                  <c:v>9200</c:v>
                </c:pt>
                <c:pt idx="42">
                  <c:v>9150</c:v>
                </c:pt>
                <c:pt idx="43">
                  <c:v>9050</c:v>
                </c:pt>
                <c:pt idx="44">
                  <c:v>9025</c:v>
                </c:pt>
                <c:pt idx="45">
                  <c:v>9000</c:v>
                </c:pt>
                <c:pt idx="46">
                  <c:v>9000</c:v>
                </c:pt>
                <c:pt idx="47">
                  <c:v>8900</c:v>
                </c:pt>
                <c:pt idx="48">
                  <c:v>8850</c:v>
                </c:pt>
                <c:pt idx="49">
                  <c:v>8825</c:v>
                </c:pt>
                <c:pt idx="50">
                  <c:v>8825</c:v>
                </c:pt>
                <c:pt idx="51">
                  <c:v>8800</c:v>
                </c:pt>
                <c:pt idx="52">
                  <c:v>8775</c:v>
                </c:pt>
                <c:pt idx="53">
                  <c:v>8675</c:v>
                </c:pt>
                <c:pt idx="54">
                  <c:v>8650</c:v>
                </c:pt>
                <c:pt idx="55">
                  <c:v>8625</c:v>
                </c:pt>
                <c:pt idx="56">
                  <c:v>8625</c:v>
                </c:pt>
                <c:pt idx="57">
                  <c:v>8575</c:v>
                </c:pt>
                <c:pt idx="58">
                  <c:v>8475</c:v>
                </c:pt>
                <c:pt idx="59">
                  <c:v>8475</c:v>
                </c:pt>
                <c:pt idx="60">
                  <c:v>8450</c:v>
                </c:pt>
                <c:pt idx="61">
                  <c:v>8425</c:v>
                </c:pt>
                <c:pt idx="62">
                  <c:v>8425</c:v>
                </c:pt>
                <c:pt idx="63">
                  <c:v>8400</c:v>
                </c:pt>
                <c:pt idx="64">
                  <c:v>8400</c:v>
                </c:pt>
                <c:pt idx="65">
                  <c:v>8400</c:v>
                </c:pt>
                <c:pt idx="66">
                  <c:v>8300</c:v>
                </c:pt>
                <c:pt idx="67">
                  <c:v>8200</c:v>
                </c:pt>
                <c:pt idx="68">
                  <c:v>8200</c:v>
                </c:pt>
                <c:pt idx="69">
                  <c:v>8175</c:v>
                </c:pt>
                <c:pt idx="70">
                  <c:v>8175</c:v>
                </c:pt>
                <c:pt idx="71">
                  <c:v>8150</c:v>
                </c:pt>
                <c:pt idx="72">
                  <c:v>8100</c:v>
                </c:pt>
                <c:pt idx="73">
                  <c:v>8075</c:v>
                </c:pt>
                <c:pt idx="74">
                  <c:v>7975</c:v>
                </c:pt>
                <c:pt idx="75">
                  <c:v>7975</c:v>
                </c:pt>
                <c:pt idx="76">
                  <c:v>7925</c:v>
                </c:pt>
                <c:pt idx="77">
                  <c:v>7850</c:v>
                </c:pt>
                <c:pt idx="78">
                  <c:v>7800</c:v>
                </c:pt>
                <c:pt idx="79">
                  <c:v>7775</c:v>
                </c:pt>
                <c:pt idx="80">
                  <c:v>7750</c:v>
                </c:pt>
                <c:pt idx="81">
                  <c:v>7725</c:v>
                </c:pt>
                <c:pt idx="82">
                  <c:v>7725</c:v>
                </c:pt>
                <c:pt idx="83">
                  <c:v>7675</c:v>
                </c:pt>
                <c:pt idx="84">
                  <c:v>7590</c:v>
                </c:pt>
                <c:pt idx="85">
                  <c:v>7450</c:v>
                </c:pt>
                <c:pt idx="86">
                  <c:v>7440</c:v>
                </c:pt>
                <c:pt idx="87">
                  <c:v>7425</c:v>
                </c:pt>
                <c:pt idx="88">
                  <c:v>7425</c:v>
                </c:pt>
                <c:pt idx="89">
                  <c:v>7415</c:v>
                </c:pt>
                <c:pt idx="90">
                  <c:v>7400</c:v>
                </c:pt>
                <c:pt idx="91">
                  <c:v>7300</c:v>
                </c:pt>
                <c:pt idx="92">
                  <c:v>7300</c:v>
                </c:pt>
                <c:pt idx="93">
                  <c:v>7275</c:v>
                </c:pt>
                <c:pt idx="94">
                  <c:v>7250</c:v>
                </c:pt>
                <c:pt idx="95">
                  <c:v>7225</c:v>
                </c:pt>
                <c:pt idx="96">
                  <c:v>7175</c:v>
                </c:pt>
                <c:pt idx="97">
                  <c:v>7175</c:v>
                </c:pt>
                <c:pt idx="98">
                  <c:v>7125</c:v>
                </c:pt>
                <c:pt idx="99">
                  <c:v>7125</c:v>
                </c:pt>
                <c:pt idx="100">
                  <c:v>7125</c:v>
                </c:pt>
                <c:pt idx="101">
                  <c:v>7100</c:v>
                </c:pt>
                <c:pt idx="102">
                  <c:v>7100</c:v>
                </c:pt>
                <c:pt idx="103">
                  <c:v>7075</c:v>
                </c:pt>
                <c:pt idx="104">
                  <c:v>7000</c:v>
                </c:pt>
                <c:pt idx="105">
                  <c:v>7000</c:v>
                </c:pt>
                <c:pt idx="106">
                  <c:v>7000</c:v>
                </c:pt>
                <c:pt idx="107">
                  <c:v>6925</c:v>
                </c:pt>
                <c:pt idx="108">
                  <c:v>6875</c:v>
                </c:pt>
                <c:pt idx="109">
                  <c:v>6865</c:v>
                </c:pt>
                <c:pt idx="110">
                  <c:v>6825</c:v>
                </c:pt>
                <c:pt idx="111">
                  <c:v>6825</c:v>
                </c:pt>
                <c:pt idx="112">
                  <c:v>6775</c:v>
                </c:pt>
                <c:pt idx="113">
                  <c:v>6750</c:v>
                </c:pt>
                <c:pt idx="114">
                  <c:v>6750</c:v>
                </c:pt>
                <c:pt idx="115">
                  <c:v>6725</c:v>
                </c:pt>
                <c:pt idx="116">
                  <c:v>6725</c:v>
                </c:pt>
                <c:pt idx="117">
                  <c:v>6700</c:v>
                </c:pt>
                <c:pt idx="118">
                  <c:v>6700</c:v>
                </c:pt>
                <c:pt idx="119">
                  <c:v>6675</c:v>
                </c:pt>
                <c:pt idx="120">
                  <c:v>6650</c:v>
                </c:pt>
                <c:pt idx="121">
                  <c:v>6625</c:v>
                </c:pt>
                <c:pt idx="122">
                  <c:v>6600</c:v>
                </c:pt>
                <c:pt idx="123">
                  <c:v>6600</c:v>
                </c:pt>
                <c:pt idx="124">
                  <c:v>6550</c:v>
                </c:pt>
                <c:pt idx="125">
                  <c:v>6525</c:v>
                </c:pt>
                <c:pt idx="126">
                  <c:v>6500</c:v>
                </c:pt>
                <c:pt idx="127">
                  <c:v>6475</c:v>
                </c:pt>
                <c:pt idx="128">
                  <c:v>6450</c:v>
                </c:pt>
                <c:pt idx="129">
                  <c:v>6400</c:v>
                </c:pt>
                <c:pt idx="130">
                  <c:v>6400</c:v>
                </c:pt>
                <c:pt idx="131">
                  <c:v>6375</c:v>
                </c:pt>
                <c:pt idx="132">
                  <c:v>6350</c:v>
                </c:pt>
                <c:pt idx="133">
                  <c:v>6350</c:v>
                </c:pt>
                <c:pt idx="134">
                  <c:v>6325</c:v>
                </c:pt>
                <c:pt idx="135">
                  <c:v>6275</c:v>
                </c:pt>
                <c:pt idx="136">
                  <c:v>6225</c:v>
                </c:pt>
                <c:pt idx="137">
                  <c:v>6200</c:v>
                </c:pt>
                <c:pt idx="138">
                  <c:v>6175</c:v>
                </c:pt>
                <c:pt idx="139">
                  <c:v>6175</c:v>
                </c:pt>
                <c:pt idx="140">
                  <c:v>6125</c:v>
                </c:pt>
                <c:pt idx="141">
                  <c:v>6125</c:v>
                </c:pt>
                <c:pt idx="142">
                  <c:v>6100</c:v>
                </c:pt>
                <c:pt idx="143">
                  <c:v>6100</c:v>
                </c:pt>
                <c:pt idx="144">
                  <c:v>6100</c:v>
                </c:pt>
                <c:pt idx="145">
                  <c:v>6100</c:v>
                </c:pt>
                <c:pt idx="146">
                  <c:v>6050</c:v>
                </c:pt>
                <c:pt idx="147">
                  <c:v>6050</c:v>
                </c:pt>
                <c:pt idx="148">
                  <c:v>6025</c:v>
                </c:pt>
                <c:pt idx="149">
                  <c:v>6025</c:v>
                </c:pt>
                <c:pt idx="150">
                  <c:v>6015</c:v>
                </c:pt>
                <c:pt idx="151">
                  <c:v>6000</c:v>
                </c:pt>
                <c:pt idx="152">
                  <c:v>6000</c:v>
                </c:pt>
                <c:pt idx="153">
                  <c:v>6000</c:v>
                </c:pt>
                <c:pt idx="154">
                  <c:v>6000</c:v>
                </c:pt>
                <c:pt idx="155">
                  <c:v>5955</c:v>
                </c:pt>
                <c:pt idx="156">
                  <c:v>5925</c:v>
                </c:pt>
                <c:pt idx="157">
                  <c:v>5900</c:v>
                </c:pt>
                <c:pt idx="158">
                  <c:v>5875</c:v>
                </c:pt>
                <c:pt idx="159">
                  <c:v>5850</c:v>
                </c:pt>
                <c:pt idx="160">
                  <c:v>5850</c:v>
                </c:pt>
                <c:pt idx="161">
                  <c:v>5775</c:v>
                </c:pt>
                <c:pt idx="162">
                  <c:v>5725</c:v>
                </c:pt>
                <c:pt idx="163">
                  <c:v>5725</c:v>
                </c:pt>
                <c:pt idx="164">
                  <c:v>5725</c:v>
                </c:pt>
                <c:pt idx="165">
                  <c:v>5725</c:v>
                </c:pt>
                <c:pt idx="166">
                  <c:v>5675</c:v>
                </c:pt>
                <c:pt idx="167">
                  <c:v>5641</c:v>
                </c:pt>
                <c:pt idx="168">
                  <c:v>5625</c:v>
                </c:pt>
                <c:pt idx="169">
                  <c:v>5625</c:v>
                </c:pt>
                <c:pt idx="170">
                  <c:v>5600</c:v>
                </c:pt>
                <c:pt idx="171">
                  <c:v>5600</c:v>
                </c:pt>
                <c:pt idx="172">
                  <c:v>5600</c:v>
                </c:pt>
                <c:pt idx="173">
                  <c:v>5525</c:v>
                </c:pt>
                <c:pt idx="174">
                  <c:v>5525</c:v>
                </c:pt>
                <c:pt idx="175">
                  <c:v>5500</c:v>
                </c:pt>
                <c:pt idx="176">
                  <c:v>5500</c:v>
                </c:pt>
                <c:pt idx="177">
                  <c:v>5475</c:v>
                </c:pt>
                <c:pt idx="178">
                  <c:v>5475</c:v>
                </c:pt>
                <c:pt idx="179">
                  <c:v>5450</c:v>
                </c:pt>
                <c:pt idx="180">
                  <c:v>5450</c:v>
                </c:pt>
                <c:pt idx="181">
                  <c:v>5450</c:v>
                </c:pt>
                <c:pt idx="182">
                  <c:v>5425</c:v>
                </c:pt>
                <c:pt idx="183">
                  <c:v>5425</c:v>
                </c:pt>
                <c:pt idx="184">
                  <c:v>5425</c:v>
                </c:pt>
                <c:pt idx="185">
                  <c:v>5425</c:v>
                </c:pt>
                <c:pt idx="186">
                  <c:v>5400</c:v>
                </c:pt>
                <c:pt idx="187">
                  <c:v>5400</c:v>
                </c:pt>
                <c:pt idx="188">
                  <c:v>5375</c:v>
                </c:pt>
                <c:pt idx="189">
                  <c:v>5350</c:v>
                </c:pt>
                <c:pt idx="190">
                  <c:v>5350</c:v>
                </c:pt>
                <c:pt idx="191">
                  <c:v>5325</c:v>
                </c:pt>
                <c:pt idx="192">
                  <c:v>5325</c:v>
                </c:pt>
                <c:pt idx="193">
                  <c:v>5325</c:v>
                </c:pt>
                <c:pt idx="194">
                  <c:v>5300</c:v>
                </c:pt>
                <c:pt idx="195">
                  <c:v>5275</c:v>
                </c:pt>
                <c:pt idx="196">
                  <c:v>5275</c:v>
                </c:pt>
                <c:pt idx="197">
                  <c:v>5250</c:v>
                </c:pt>
                <c:pt idx="198">
                  <c:v>5225</c:v>
                </c:pt>
                <c:pt idx="199">
                  <c:v>5225</c:v>
                </c:pt>
                <c:pt idx="200">
                  <c:v>5200</c:v>
                </c:pt>
                <c:pt idx="201">
                  <c:v>5190</c:v>
                </c:pt>
                <c:pt idx="202">
                  <c:v>5175</c:v>
                </c:pt>
                <c:pt idx="203">
                  <c:v>5150</c:v>
                </c:pt>
                <c:pt idx="204">
                  <c:v>5150</c:v>
                </c:pt>
                <c:pt idx="205">
                  <c:v>5150</c:v>
                </c:pt>
                <c:pt idx="206">
                  <c:v>5125</c:v>
                </c:pt>
                <c:pt idx="207">
                  <c:v>5125</c:v>
                </c:pt>
                <c:pt idx="208">
                  <c:v>5115</c:v>
                </c:pt>
                <c:pt idx="209">
                  <c:v>5100</c:v>
                </c:pt>
                <c:pt idx="210">
                  <c:v>5075</c:v>
                </c:pt>
                <c:pt idx="211">
                  <c:v>5075</c:v>
                </c:pt>
                <c:pt idx="212">
                  <c:v>5075</c:v>
                </c:pt>
                <c:pt idx="213">
                  <c:v>5075</c:v>
                </c:pt>
                <c:pt idx="214">
                  <c:v>5050</c:v>
                </c:pt>
                <c:pt idx="215">
                  <c:v>5025</c:v>
                </c:pt>
                <c:pt idx="216">
                  <c:v>5025</c:v>
                </c:pt>
                <c:pt idx="217">
                  <c:v>5025</c:v>
                </c:pt>
                <c:pt idx="218">
                  <c:v>5000</c:v>
                </c:pt>
                <c:pt idx="219">
                  <c:v>5000</c:v>
                </c:pt>
                <c:pt idx="220">
                  <c:v>5000</c:v>
                </c:pt>
                <c:pt idx="221">
                  <c:v>4991</c:v>
                </c:pt>
                <c:pt idx="222">
                  <c:v>4975</c:v>
                </c:pt>
                <c:pt idx="223">
                  <c:v>4950</c:v>
                </c:pt>
                <c:pt idx="224">
                  <c:v>4950</c:v>
                </c:pt>
                <c:pt idx="225">
                  <c:v>4950</c:v>
                </c:pt>
                <c:pt idx="226">
                  <c:v>4900</c:v>
                </c:pt>
                <c:pt idx="227">
                  <c:v>4900</c:v>
                </c:pt>
                <c:pt idx="228">
                  <c:v>4875</c:v>
                </c:pt>
                <c:pt idx="229">
                  <c:v>4875</c:v>
                </c:pt>
                <c:pt idx="230">
                  <c:v>4875</c:v>
                </c:pt>
                <c:pt idx="231">
                  <c:v>4875</c:v>
                </c:pt>
                <c:pt idx="232">
                  <c:v>4850</c:v>
                </c:pt>
                <c:pt idx="233">
                  <c:v>4825</c:v>
                </c:pt>
                <c:pt idx="234">
                  <c:v>4800</c:v>
                </c:pt>
                <c:pt idx="235">
                  <c:v>4800</c:v>
                </c:pt>
                <c:pt idx="236">
                  <c:v>4800</c:v>
                </c:pt>
                <c:pt idx="237">
                  <c:v>4775</c:v>
                </c:pt>
                <c:pt idx="238">
                  <c:v>4775</c:v>
                </c:pt>
                <c:pt idx="239">
                  <c:v>4750</c:v>
                </c:pt>
                <c:pt idx="240">
                  <c:v>4750</c:v>
                </c:pt>
                <c:pt idx="241">
                  <c:v>4725</c:v>
                </c:pt>
                <c:pt idx="242">
                  <c:v>4725</c:v>
                </c:pt>
                <c:pt idx="243">
                  <c:v>4700</c:v>
                </c:pt>
                <c:pt idx="244">
                  <c:v>4700</c:v>
                </c:pt>
                <c:pt idx="245">
                  <c:v>4700</c:v>
                </c:pt>
                <c:pt idx="246">
                  <c:v>4700</c:v>
                </c:pt>
                <c:pt idx="247">
                  <c:v>4700</c:v>
                </c:pt>
                <c:pt idx="248">
                  <c:v>4650</c:v>
                </c:pt>
                <c:pt idx="249">
                  <c:v>4650</c:v>
                </c:pt>
                <c:pt idx="250">
                  <c:v>4625</c:v>
                </c:pt>
                <c:pt idx="251">
                  <c:v>4600</c:v>
                </c:pt>
                <c:pt idx="252">
                  <c:v>4600</c:v>
                </c:pt>
                <c:pt idx="253">
                  <c:v>4600</c:v>
                </c:pt>
                <c:pt idx="254">
                  <c:v>4590</c:v>
                </c:pt>
                <c:pt idx="255">
                  <c:v>4525</c:v>
                </c:pt>
                <c:pt idx="256">
                  <c:v>4525</c:v>
                </c:pt>
                <c:pt idx="257">
                  <c:v>4525</c:v>
                </c:pt>
                <c:pt idx="258">
                  <c:v>4500</c:v>
                </c:pt>
                <c:pt idx="259">
                  <c:v>4500</c:v>
                </c:pt>
                <c:pt idx="260">
                  <c:v>4495</c:v>
                </c:pt>
                <c:pt idx="261">
                  <c:v>4492</c:v>
                </c:pt>
                <c:pt idx="262">
                  <c:v>4475</c:v>
                </c:pt>
                <c:pt idx="263">
                  <c:v>4475</c:v>
                </c:pt>
                <c:pt idx="264">
                  <c:v>4475</c:v>
                </c:pt>
                <c:pt idx="265">
                  <c:v>4475</c:v>
                </c:pt>
                <c:pt idx="266">
                  <c:v>4425</c:v>
                </c:pt>
                <c:pt idx="267">
                  <c:v>4425</c:v>
                </c:pt>
                <c:pt idx="268">
                  <c:v>4400</c:v>
                </c:pt>
                <c:pt idx="269">
                  <c:v>4400</c:v>
                </c:pt>
                <c:pt idx="270">
                  <c:v>4350</c:v>
                </c:pt>
                <c:pt idx="271">
                  <c:v>4345</c:v>
                </c:pt>
                <c:pt idx="272">
                  <c:v>4325</c:v>
                </c:pt>
                <c:pt idx="273">
                  <c:v>4325</c:v>
                </c:pt>
                <c:pt idx="274">
                  <c:v>4325</c:v>
                </c:pt>
                <c:pt idx="275">
                  <c:v>4300</c:v>
                </c:pt>
                <c:pt idx="276">
                  <c:v>4300</c:v>
                </c:pt>
                <c:pt idx="277">
                  <c:v>4275</c:v>
                </c:pt>
                <c:pt idx="278">
                  <c:v>4275</c:v>
                </c:pt>
                <c:pt idx="279">
                  <c:v>4250</c:v>
                </c:pt>
                <c:pt idx="280">
                  <c:v>4250</c:v>
                </c:pt>
                <c:pt idx="281">
                  <c:v>4225</c:v>
                </c:pt>
                <c:pt idx="282">
                  <c:v>4225</c:v>
                </c:pt>
                <c:pt idx="283">
                  <c:v>4225</c:v>
                </c:pt>
                <c:pt idx="284">
                  <c:v>4200</c:v>
                </c:pt>
                <c:pt idx="285">
                  <c:v>4200</c:v>
                </c:pt>
                <c:pt idx="286">
                  <c:v>4200</c:v>
                </c:pt>
                <c:pt idx="287">
                  <c:v>4200</c:v>
                </c:pt>
                <c:pt idx="288">
                  <c:v>4175</c:v>
                </c:pt>
                <c:pt idx="289">
                  <c:v>4175</c:v>
                </c:pt>
                <c:pt idx="290">
                  <c:v>4150</c:v>
                </c:pt>
                <c:pt idx="291">
                  <c:v>4150</c:v>
                </c:pt>
                <c:pt idx="292">
                  <c:v>4125</c:v>
                </c:pt>
                <c:pt idx="293">
                  <c:v>4125</c:v>
                </c:pt>
                <c:pt idx="294">
                  <c:v>4125</c:v>
                </c:pt>
                <c:pt idx="295">
                  <c:v>4125</c:v>
                </c:pt>
                <c:pt idx="296">
                  <c:v>4125</c:v>
                </c:pt>
                <c:pt idx="297">
                  <c:v>4125</c:v>
                </c:pt>
                <c:pt idx="298">
                  <c:v>4115</c:v>
                </c:pt>
                <c:pt idx="299">
                  <c:v>4100</c:v>
                </c:pt>
                <c:pt idx="300">
                  <c:v>4075</c:v>
                </c:pt>
                <c:pt idx="301">
                  <c:v>4075</c:v>
                </c:pt>
                <c:pt idx="302">
                  <c:v>4050</c:v>
                </c:pt>
                <c:pt idx="303">
                  <c:v>4038</c:v>
                </c:pt>
                <c:pt idx="304">
                  <c:v>4025</c:v>
                </c:pt>
                <c:pt idx="305">
                  <c:v>4000</c:v>
                </c:pt>
                <c:pt idx="306">
                  <c:v>4000</c:v>
                </c:pt>
                <c:pt idx="307">
                  <c:v>4000</c:v>
                </c:pt>
                <c:pt idx="308">
                  <c:v>3975</c:v>
                </c:pt>
                <c:pt idx="309">
                  <c:v>3975</c:v>
                </c:pt>
                <c:pt idx="310">
                  <c:v>3950</c:v>
                </c:pt>
                <c:pt idx="311">
                  <c:v>3950</c:v>
                </c:pt>
                <c:pt idx="312">
                  <c:v>3950</c:v>
                </c:pt>
                <c:pt idx="313">
                  <c:v>3950</c:v>
                </c:pt>
                <c:pt idx="314">
                  <c:v>3925</c:v>
                </c:pt>
                <c:pt idx="315">
                  <c:v>3925</c:v>
                </c:pt>
                <c:pt idx="316">
                  <c:v>3925</c:v>
                </c:pt>
                <c:pt idx="317">
                  <c:v>3925</c:v>
                </c:pt>
                <c:pt idx="318">
                  <c:v>3925</c:v>
                </c:pt>
                <c:pt idx="319">
                  <c:v>3925</c:v>
                </c:pt>
                <c:pt idx="320">
                  <c:v>3900</c:v>
                </c:pt>
                <c:pt idx="321">
                  <c:v>3890</c:v>
                </c:pt>
                <c:pt idx="322">
                  <c:v>3875</c:v>
                </c:pt>
                <c:pt idx="323">
                  <c:v>3875</c:v>
                </c:pt>
                <c:pt idx="324">
                  <c:v>3875</c:v>
                </c:pt>
                <c:pt idx="325">
                  <c:v>3875</c:v>
                </c:pt>
                <c:pt idx="326">
                  <c:v>3850</c:v>
                </c:pt>
                <c:pt idx="327">
                  <c:v>3850</c:v>
                </c:pt>
                <c:pt idx="328">
                  <c:v>3850</c:v>
                </c:pt>
                <c:pt idx="329">
                  <c:v>3850</c:v>
                </c:pt>
                <c:pt idx="330">
                  <c:v>3850</c:v>
                </c:pt>
                <c:pt idx="331">
                  <c:v>3850</c:v>
                </c:pt>
                <c:pt idx="332">
                  <c:v>3850</c:v>
                </c:pt>
                <c:pt idx="333">
                  <c:v>3850</c:v>
                </c:pt>
                <c:pt idx="334">
                  <c:v>3825</c:v>
                </c:pt>
                <c:pt idx="335">
                  <c:v>3805</c:v>
                </c:pt>
                <c:pt idx="336">
                  <c:v>3775</c:v>
                </c:pt>
                <c:pt idx="337">
                  <c:v>3775</c:v>
                </c:pt>
                <c:pt idx="338">
                  <c:v>3775</c:v>
                </c:pt>
                <c:pt idx="339">
                  <c:v>3750</c:v>
                </c:pt>
                <c:pt idx="340">
                  <c:v>3725</c:v>
                </c:pt>
                <c:pt idx="341">
                  <c:v>3725</c:v>
                </c:pt>
                <c:pt idx="342">
                  <c:v>3725</c:v>
                </c:pt>
                <c:pt idx="343">
                  <c:v>3725</c:v>
                </c:pt>
                <c:pt idx="344">
                  <c:v>3705</c:v>
                </c:pt>
                <c:pt idx="345">
                  <c:v>3700</c:v>
                </c:pt>
                <c:pt idx="346">
                  <c:v>3700</c:v>
                </c:pt>
                <c:pt idx="347">
                  <c:v>3700</c:v>
                </c:pt>
                <c:pt idx="348">
                  <c:v>3675</c:v>
                </c:pt>
                <c:pt idx="349">
                  <c:v>3675</c:v>
                </c:pt>
                <c:pt idx="350">
                  <c:v>3650</c:v>
                </c:pt>
                <c:pt idx="351">
                  <c:v>3650</c:v>
                </c:pt>
                <c:pt idx="352">
                  <c:v>3650</c:v>
                </c:pt>
                <c:pt idx="353">
                  <c:v>3650</c:v>
                </c:pt>
                <c:pt idx="354">
                  <c:v>3650</c:v>
                </c:pt>
                <c:pt idx="355">
                  <c:v>3625</c:v>
                </c:pt>
                <c:pt idx="356">
                  <c:v>3625</c:v>
                </c:pt>
                <c:pt idx="357">
                  <c:v>3625</c:v>
                </c:pt>
                <c:pt idx="358">
                  <c:v>3600</c:v>
                </c:pt>
                <c:pt idx="359">
                  <c:v>3600</c:v>
                </c:pt>
                <c:pt idx="360">
                  <c:v>3600</c:v>
                </c:pt>
                <c:pt idx="361">
                  <c:v>3600</c:v>
                </c:pt>
                <c:pt idx="362">
                  <c:v>3575</c:v>
                </c:pt>
                <c:pt idx="363">
                  <c:v>3575</c:v>
                </c:pt>
                <c:pt idx="364">
                  <c:v>3575</c:v>
                </c:pt>
                <c:pt idx="365">
                  <c:v>3550</c:v>
                </c:pt>
                <c:pt idx="366">
                  <c:v>3550</c:v>
                </c:pt>
                <c:pt idx="367">
                  <c:v>3525</c:v>
                </c:pt>
                <c:pt idx="368">
                  <c:v>3525</c:v>
                </c:pt>
                <c:pt idx="369">
                  <c:v>3525</c:v>
                </c:pt>
                <c:pt idx="370">
                  <c:v>3500</c:v>
                </c:pt>
                <c:pt idx="371">
                  <c:v>3500</c:v>
                </c:pt>
                <c:pt idx="372">
                  <c:v>3475</c:v>
                </c:pt>
                <c:pt idx="373">
                  <c:v>3475</c:v>
                </c:pt>
                <c:pt idx="374">
                  <c:v>3475</c:v>
                </c:pt>
                <c:pt idx="375">
                  <c:v>3475</c:v>
                </c:pt>
                <c:pt idx="376">
                  <c:v>3450</c:v>
                </c:pt>
                <c:pt idx="377">
                  <c:v>3450</c:v>
                </c:pt>
                <c:pt idx="378">
                  <c:v>3450</c:v>
                </c:pt>
                <c:pt idx="379">
                  <c:v>3450</c:v>
                </c:pt>
                <c:pt idx="380">
                  <c:v>3450</c:v>
                </c:pt>
                <c:pt idx="381">
                  <c:v>3425</c:v>
                </c:pt>
                <c:pt idx="382">
                  <c:v>3425</c:v>
                </c:pt>
                <c:pt idx="383">
                  <c:v>3400</c:v>
                </c:pt>
                <c:pt idx="384">
                  <c:v>3400</c:v>
                </c:pt>
                <c:pt idx="385">
                  <c:v>3375</c:v>
                </c:pt>
                <c:pt idx="386">
                  <c:v>3350</c:v>
                </c:pt>
                <c:pt idx="387">
                  <c:v>3350</c:v>
                </c:pt>
                <c:pt idx="388">
                  <c:v>3325</c:v>
                </c:pt>
                <c:pt idx="389">
                  <c:v>3325</c:v>
                </c:pt>
                <c:pt idx="390">
                  <c:v>3325</c:v>
                </c:pt>
                <c:pt idx="391">
                  <c:v>3300</c:v>
                </c:pt>
                <c:pt idx="392">
                  <c:v>3300</c:v>
                </c:pt>
                <c:pt idx="393">
                  <c:v>3275</c:v>
                </c:pt>
                <c:pt idx="394">
                  <c:v>3275</c:v>
                </c:pt>
                <c:pt idx="395">
                  <c:v>3275</c:v>
                </c:pt>
                <c:pt idx="396">
                  <c:v>3275</c:v>
                </c:pt>
                <c:pt idx="397">
                  <c:v>3250</c:v>
                </c:pt>
                <c:pt idx="398">
                  <c:v>3250</c:v>
                </c:pt>
                <c:pt idx="399">
                  <c:v>3250</c:v>
                </c:pt>
                <c:pt idx="400">
                  <c:v>3250</c:v>
                </c:pt>
                <c:pt idx="401">
                  <c:v>3250</c:v>
                </c:pt>
                <c:pt idx="402">
                  <c:v>3225</c:v>
                </c:pt>
                <c:pt idx="403">
                  <c:v>3225</c:v>
                </c:pt>
                <c:pt idx="404">
                  <c:v>3225</c:v>
                </c:pt>
                <c:pt idx="405">
                  <c:v>3225</c:v>
                </c:pt>
                <c:pt idx="406">
                  <c:v>3225</c:v>
                </c:pt>
                <c:pt idx="407">
                  <c:v>3200</c:v>
                </c:pt>
                <c:pt idx="408">
                  <c:v>3175</c:v>
                </c:pt>
                <c:pt idx="409">
                  <c:v>3175</c:v>
                </c:pt>
                <c:pt idx="410">
                  <c:v>3150</c:v>
                </c:pt>
                <c:pt idx="411">
                  <c:v>3125</c:v>
                </c:pt>
                <c:pt idx="412">
                  <c:v>3100</c:v>
                </c:pt>
                <c:pt idx="413">
                  <c:v>3100</c:v>
                </c:pt>
                <c:pt idx="414">
                  <c:v>3100</c:v>
                </c:pt>
                <c:pt idx="415">
                  <c:v>3075</c:v>
                </c:pt>
                <c:pt idx="416">
                  <c:v>3075</c:v>
                </c:pt>
                <c:pt idx="417">
                  <c:v>3075</c:v>
                </c:pt>
                <c:pt idx="418">
                  <c:v>3075</c:v>
                </c:pt>
                <c:pt idx="419">
                  <c:v>3050</c:v>
                </c:pt>
                <c:pt idx="420">
                  <c:v>3025</c:v>
                </c:pt>
                <c:pt idx="421">
                  <c:v>3000</c:v>
                </c:pt>
                <c:pt idx="422">
                  <c:v>3000</c:v>
                </c:pt>
                <c:pt idx="423">
                  <c:v>3000</c:v>
                </c:pt>
                <c:pt idx="424">
                  <c:v>2975</c:v>
                </c:pt>
                <c:pt idx="425">
                  <c:v>2975</c:v>
                </c:pt>
                <c:pt idx="426">
                  <c:v>2975</c:v>
                </c:pt>
                <c:pt idx="427">
                  <c:v>2965</c:v>
                </c:pt>
                <c:pt idx="428">
                  <c:v>2950</c:v>
                </c:pt>
                <c:pt idx="429">
                  <c:v>2950</c:v>
                </c:pt>
                <c:pt idx="430">
                  <c:v>2950</c:v>
                </c:pt>
                <c:pt idx="431">
                  <c:v>2950</c:v>
                </c:pt>
                <c:pt idx="432">
                  <c:v>2950</c:v>
                </c:pt>
                <c:pt idx="433">
                  <c:v>2950</c:v>
                </c:pt>
                <c:pt idx="434">
                  <c:v>2940</c:v>
                </c:pt>
                <c:pt idx="435">
                  <c:v>2925</c:v>
                </c:pt>
                <c:pt idx="436">
                  <c:v>2925</c:v>
                </c:pt>
                <c:pt idx="437">
                  <c:v>2925</c:v>
                </c:pt>
                <c:pt idx="438">
                  <c:v>2925</c:v>
                </c:pt>
                <c:pt idx="439">
                  <c:v>2925</c:v>
                </c:pt>
                <c:pt idx="440">
                  <c:v>2925</c:v>
                </c:pt>
                <c:pt idx="441">
                  <c:v>2915</c:v>
                </c:pt>
                <c:pt idx="442">
                  <c:v>2900</c:v>
                </c:pt>
                <c:pt idx="443">
                  <c:v>2900</c:v>
                </c:pt>
                <c:pt idx="444">
                  <c:v>2900</c:v>
                </c:pt>
                <c:pt idx="445">
                  <c:v>2875</c:v>
                </c:pt>
                <c:pt idx="446">
                  <c:v>2875</c:v>
                </c:pt>
                <c:pt idx="447">
                  <c:v>2875</c:v>
                </c:pt>
                <c:pt idx="448">
                  <c:v>2850</c:v>
                </c:pt>
                <c:pt idx="449">
                  <c:v>2850</c:v>
                </c:pt>
                <c:pt idx="450">
                  <c:v>2850</c:v>
                </c:pt>
                <c:pt idx="451">
                  <c:v>2850</c:v>
                </c:pt>
                <c:pt idx="452">
                  <c:v>2825</c:v>
                </c:pt>
                <c:pt idx="453">
                  <c:v>2825</c:v>
                </c:pt>
                <c:pt idx="454">
                  <c:v>2825</c:v>
                </c:pt>
                <c:pt idx="455">
                  <c:v>2825</c:v>
                </c:pt>
                <c:pt idx="456">
                  <c:v>2800</c:v>
                </c:pt>
                <c:pt idx="457">
                  <c:v>2800</c:v>
                </c:pt>
                <c:pt idx="458">
                  <c:v>2800</c:v>
                </c:pt>
                <c:pt idx="459">
                  <c:v>2780</c:v>
                </c:pt>
                <c:pt idx="460">
                  <c:v>2775</c:v>
                </c:pt>
                <c:pt idx="461">
                  <c:v>2775</c:v>
                </c:pt>
                <c:pt idx="462">
                  <c:v>2775</c:v>
                </c:pt>
                <c:pt idx="463">
                  <c:v>2775</c:v>
                </c:pt>
                <c:pt idx="464">
                  <c:v>2755</c:v>
                </c:pt>
                <c:pt idx="465">
                  <c:v>2750</c:v>
                </c:pt>
                <c:pt idx="466">
                  <c:v>2750</c:v>
                </c:pt>
                <c:pt idx="467">
                  <c:v>2750</c:v>
                </c:pt>
                <c:pt idx="468">
                  <c:v>2750</c:v>
                </c:pt>
                <c:pt idx="469">
                  <c:v>2750</c:v>
                </c:pt>
                <c:pt idx="470">
                  <c:v>2750</c:v>
                </c:pt>
                <c:pt idx="471">
                  <c:v>2750</c:v>
                </c:pt>
                <c:pt idx="472">
                  <c:v>2750</c:v>
                </c:pt>
                <c:pt idx="473">
                  <c:v>2750</c:v>
                </c:pt>
                <c:pt idx="474">
                  <c:v>2725</c:v>
                </c:pt>
                <c:pt idx="475">
                  <c:v>2725</c:v>
                </c:pt>
                <c:pt idx="476">
                  <c:v>2725</c:v>
                </c:pt>
                <c:pt idx="477">
                  <c:v>2719</c:v>
                </c:pt>
                <c:pt idx="478">
                  <c:v>2700</c:v>
                </c:pt>
                <c:pt idx="479">
                  <c:v>2700</c:v>
                </c:pt>
                <c:pt idx="480">
                  <c:v>2675</c:v>
                </c:pt>
                <c:pt idx="481">
                  <c:v>2675</c:v>
                </c:pt>
                <c:pt idx="482">
                  <c:v>2650</c:v>
                </c:pt>
                <c:pt idx="483">
                  <c:v>2650</c:v>
                </c:pt>
                <c:pt idx="484">
                  <c:v>2650</c:v>
                </c:pt>
                <c:pt idx="485">
                  <c:v>2650</c:v>
                </c:pt>
                <c:pt idx="486">
                  <c:v>2650</c:v>
                </c:pt>
                <c:pt idx="487">
                  <c:v>2650</c:v>
                </c:pt>
                <c:pt idx="488">
                  <c:v>2625</c:v>
                </c:pt>
                <c:pt idx="489">
                  <c:v>2625</c:v>
                </c:pt>
                <c:pt idx="490">
                  <c:v>2625</c:v>
                </c:pt>
                <c:pt idx="491">
                  <c:v>2600</c:v>
                </c:pt>
                <c:pt idx="492">
                  <c:v>2600</c:v>
                </c:pt>
                <c:pt idx="493">
                  <c:v>2575</c:v>
                </c:pt>
                <c:pt idx="494">
                  <c:v>2575</c:v>
                </c:pt>
                <c:pt idx="495">
                  <c:v>2575</c:v>
                </c:pt>
                <c:pt idx="496">
                  <c:v>2575</c:v>
                </c:pt>
                <c:pt idx="497">
                  <c:v>2575</c:v>
                </c:pt>
                <c:pt idx="498">
                  <c:v>2550</c:v>
                </c:pt>
                <c:pt idx="499">
                  <c:v>2550</c:v>
                </c:pt>
                <c:pt idx="500">
                  <c:v>2550</c:v>
                </c:pt>
                <c:pt idx="501">
                  <c:v>2550</c:v>
                </c:pt>
                <c:pt idx="502">
                  <c:v>2550</c:v>
                </c:pt>
                <c:pt idx="503">
                  <c:v>2525</c:v>
                </c:pt>
                <c:pt idx="504">
                  <c:v>2525</c:v>
                </c:pt>
                <c:pt idx="505">
                  <c:v>2525</c:v>
                </c:pt>
                <c:pt idx="506">
                  <c:v>2525</c:v>
                </c:pt>
                <c:pt idx="507">
                  <c:v>2500</c:v>
                </c:pt>
                <c:pt idx="508">
                  <c:v>2500</c:v>
                </c:pt>
                <c:pt idx="509">
                  <c:v>2475</c:v>
                </c:pt>
                <c:pt idx="510">
                  <c:v>2475</c:v>
                </c:pt>
                <c:pt idx="511">
                  <c:v>2475</c:v>
                </c:pt>
                <c:pt idx="512">
                  <c:v>2475</c:v>
                </c:pt>
                <c:pt idx="513">
                  <c:v>2475</c:v>
                </c:pt>
                <c:pt idx="514">
                  <c:v>2450</c:v>
                </c:pt>
                <c:pt idx="515">
                  <c:v>2450</c:v>
                </c:pt>
                <c:pt idx="516">
                  <c:v>2450</c:v>
                </c:pt>
                <c:pt idx="517">
                  <c:v>2440</c:v>
                </c:pt>
                <c:pt idx="518">
                  <c:v>2425</c:v>
                </c:pt>
                <c:pt idx="519">
                  <c:v>2425</c:v>
                </c:pt>
                <c:pt idx="520">
                  <c:v>2425</c:v>
                </c:pt>
                <c:pt idx="521">
                  <c:v>2425</c:v>
                </c:pt>
                <c:pt idx="522">
                  <c:v>2400</c:v>
                </c:pt>
                <c:pt idx="523">
                  <c:v>2400</c:v>
                </c:pt>
                <c:pt idx="524">
                  <c:v>2400</c:v>
                </c:pt>
                <c:pt idx="525">
                  <c:v>2400</c:v>
                </c:pt>
                <c:pt idx="526">
                  <c:v>2400</c:v>
                </c:pt>
                <c:pt idx="527">
                  <c:v>2400</c:v>
                </c:pt>
                <c:pt idx="528">
                  <c:v>2375</c:v>
                </c:pt>
                <c:pt idx="529">
                  <c:v>2375</c:v>
                </c:pt>
                <c:pt idx="530">
                  <c:v>2375</c:v>
                </c:pt>
                <c:pt idx="531">
                  <c:v>2375</c:v>
                </c:pt>
                <c:pt idx="532">
                  <c:v>2350</c:v>
                </c:pt>
                <c:pt idx="533">
                  <c:v>2350</c:v>
                </c:pt>
                <c:pt idx="534">
                  <c:v>2350</c:v>
                </c:pt>
                <c:pt idx="535">
                  <c:v>2350</c:v>
                </c:pt>
                <c:pt idx="536">
                  <c:v>2325</c:v>
                </c:pt>
                <c:pt idx="537">
                  <c:v>2325</c:v>
                </c:pt>
                <c:pt idx="538">
                  <c:v>2300</c:v>
                </c:pt>
                <c:pt idx="539">
                  <c:v>2300</c:v>
                </c:pt>
                <c:pt idx="540">
                  <c:v>2300</c:v>
                </c:pt>
                <c:pt idx="541">
                  <c:v>2300</c:v>
                </c:pt>
                <c:pt idx="542">
                  <c:v>2300</c:v>
                </c:pt>
                <c:pt idx="543">
                  <c:v>2300</c:v>
                </c:pt>
                <c:pt idx="544">
                  <c:v>2275</c:v>
                </c:pt>
                <c:pt idx="545">
                  <c:v>2275</c:v>
                </c:pt>
                <c:pt idx="546">
                  <c:v>2275</c:v>
                </c:pt>
                <c:pt idx="547">
                  <c:v>2275</c:v>
                </c:pt>
                <c:pt idx="548">
                  <c:v>2275</c:v>
                </c:pt>
                <c:pt idx="549">
                  <c:v>2250</c:v>
                </c:pt>
                <c:pt idx="550">
                  <c:v>2250</c:v>
                </c:pt>
                <c:pt idx="551">
                  <c:v>2250</c:v>
                </c:pt>
                <c:pt idx="552">
                  <c:v>2250</c:v>
                </c:pt>
                <c:pt idx="553">
                  <c:v>2250</c:v>
                </c:pt>
                <c:pt idx="554">
                  <c:v>2250</c:v>
                </c:pt>
                <c:pt idx="555">
                  <c:v>2250</c:v>
                </c:pt>
                <c:pt idx="556">
                  <c:v>2240</c:v>
                </c:pt>
                <c:pt idx="557">
                  <c:v>2225</c:v>
                </c:pt>
                <c:pt idx="558">
                  <c:v>2225</c:v>
                </c:pt>
                <c:pt idx="559">
                  <c:v>2225</c:v>
                </c:pt>
                <c:pt idx="560">
                  <c:v>2225</c:v>
                </c:pt>
                <c:pt idx="561">
                  <c:v>2200</c:v>
                </c:pt>
                <c:pt idx="562">
                  <c:v>2200</c:v>
                </c:pt>
                <c:pt idx="563">
                  <c:v>2200</c:v>
                </c:pt>
                <c:pt idx="564">
                  <c:v>2200</c:v>
                </c:pt>
                <c:pt idx="565">
                  <c:v>2200</c:v>
                </c:pt>
                <c:pt idx="566">
                  <c:v>2200</c:v>
                </c:pt>
                <c:pt idx="567">
                  <c:v>2200</c:v>
                </c:pt>
                <c:pt idx="568">
                  <c:v>2200</c:v>
                </c:pt>
                <c:pt idx="569">
                  <c:v>2175</c:v>
                </c:pt>
                <c:pt idx="570">
                  <c:v>2175</c:v>
                </c:pt>
                <c:pt idx="571">
                  <c:v>2175</c:v>
                </c:pt>
                <c:pt idx="572">
                  <c:v>2150</c:v>
                </c:pt>
                <c:pt idx="573">
                  <c:v>2150</c:v>
                </c:pt>
                <c:pt idx="574">
                  <c:v>2150</c:v>
                </c:pt>
                <c:pt idx="575">
                  <c:v>2150</c:v>
                </c:pt>
                <c:pt idx="576">
                  <c:v>2150</c:v>
                </c:pt>
                <c:pt idx="577">
                  <c:v>2150</c:v>
                </c:pt>
                <c:pt idx="578">
                  <c:v>2125</c:v>
                </c:pt>
                <c:pt idx="579">
                  <c:v>2125</c:v>
                </c:pt>
                <c:pt idx="580">
                  <c:v>2125</c:v>
                </c:pt>
                <c:pt idx="581">
                  <c:v>2125</c:v>
                </c:pt>
                <c:pt idx="582">
                  <c:v>2125</c:v>
                </c:pt>
                <c:pt idx="583">
                  <c:v>2125</c:v>
                </c:pt>
                <c:pt idx="584">
                  <c:v>2100</c:v>
                </c:pt>
                <c:pt idx="585">
                  <c:v>2100</c:v>
                </c:pt>
                <c:pt idx="586">
                  <c:v>2100</c:v>
                </c:pt>
                <c:pt idx="587">
                  <c:v>2075</c:v>
                </c:pt>
                <c:pt idx="588">
                  <c:v>2075</c:v>
                </c:pt>
                <c:pt idx="589">
                  <c:v>2075</c:v>
                </c:pt>
                <c:pt idx="590">
                  <c:v>2075</c:v>
                </c:pt>
                <c:pt idx="591">
                  <c:v>2050</c:v>
                </c:pt>
                <c:pt idx="592">
                  <c:v>2050</c:v>
                </c:pt>
                <c:pt idx="593">
                  <c:v>2050</c:v>
                </c:pt>
                <c:pt idx="594">
                  <c:v>2025</c:v>
                </c:pt>
                <c:pt idx="595">
                  <c:v>2025</c:v>
                </c:pt>
                <c:pt idx="596">
                  <c:v>2025</c:v>
                </c:pt>
                <c:pt idx="597">
                  <c:v>2025</c:v>
                </c:pt>
                <c:pt idx="598">
                  <c:v>2000</c:v>
                </c:pt>
                <c:pt idx="599">
                  <c:v>2000</c:v>
                </c:pt>
                <c:pt idx="600">
                  <c:v>2000</c:v>
                </c:pt>
                <c:pt idx="601">
                  <c:v>1975</c:v>
                </c:pt>
                <c:pt idx="602">
                  <c:v>1975</c:v>
                </c:pt>
                <c:pt idx="603">
                  <c:v>1975</c:v>
                </c:pt>
                <c:pt idx="604">
                  <c:v>1975</c:v>
                </c:pt>
                <c:pt idx="605">
                  <c:v>1975</c:v>
                </c:pt>
                <c:pt idx="606">
                  <c:v>1950</c:v>
                </c:pt>
                <c:pt idx="607">
                  <c:v>1950</c:v>
                </c:pt>
                <c:pt idx="608">
                  <c:v>1950</c:v>
                </c:pt>
                <c:pt idx="609">
                  <c:v>1950</c:v>
                </c:pt>
                <c:pt idx="610">
                  <c:v>1925</c:v>
                </c:pt>
                <c:pt idx="611">
                  <c:v>1925</c:v>
                </c:pt>
                <c:pt idx="612">
                  <c:v>1925</c:v>
                </c:pt>
                <c:pt idx="613">
                  <c:v>1925</c:v>
                </c:pt>
                <c:pt idx="614">
                  <c:v>1925</c:v>
                </c:pt>
                <c:pt idx="615">
                  <c:v>1924</c:v>
                </c:pt>
                <c:pt idx="616">
                  <c:v>1900</c:v>
                </c:pt>
                <c:pt idx="617">
                  <c:v>1900</c:v>
                </c:pt>
                <c:pt idx="618">
                  <c:v>1900</c:v>
                </c:pt>
                <c:pt idx="619">
                  <c:v>1900</c:v>
                </c:pt>
                <c:pt idx="620">
                  <c:v>1875</c:v>
                </c:pt>
                <c:pt idx="621">
                  <c:v>1875</c:v>
                </c:pt>
                <c:pt idx="622">
                  <c:v>1875</c:v>
                </c:pt>
                <c:pt idx="623">
                  <c:v>1875</c:v>
                </c:pt>
                <c:pt idx="624">
                  <c:v>1875</c:v>
                </c:pt>
                <c:pt idx="625">
                  <c:v>1850</c:v>
                </c:pt>
                <c:pt idx="626">
                  <c:v>1850</c:v>
                </c:pt>
                <c:pt idx="627">
                  <c:v>1850</c:v>
                </c:pt>
                <c:pt idx="628">
                  <c:v>1850</c:v>
                </c:pt>
                <c:pt idx="629">
                  <c:v>1825</c:v>
                </c:pt>
                <c:pt idx="630">
                  <c:v>1825</c:v>
                </c:pt>
                <c:pt idx="631">
                  <c:v>1825</c:v>
                </c:pt>
                <c:pt idx="632">
                  <c:v>1800</c:v>
                </c:pt>
                <c:pt idx="633">
                  <c:v>1800</c:v>
                </c:pt>
                <c:pt idx="634">
                  <c:v>1800</c:v>
                </c:pt>
                <c:pt idx="635">
                  <c:v>1800</c:v>
                </c:pt>
                <c:pt idx="636">
                  <c:v>1775</c:v>
                </c:pt>
                <c:pt idx="637">
                  <c:v>1750</c:v>
                </c:pt>
                <c:pt idx="638">
                  <c:v>1750</c:v>
                </c:pt>
                <c:pt idx="639">
                  <c:v>1750</c:v>
                </c:pt>
                <c:pt idx="640">
                  <c:v>1750</c:v>
                </c:pt>
                <c:pt idx="641">
                  <c:v>1750</c:v>
                </c:pt>
                <c:pt idx="642">
                  <c:v>1750</c:v>
                </c:pt>
                <c:pt idx="643">
                  <c:v>1730</c:v>
                </c:pt>
                <c:pt idx="644">
                  <c:v>1700</c:v>
                </c:pt>
                <c:pt idx="645">
                  <c:v>1700</c:v>
                </c:pt>
                <c:pt idx="646">
                  <c:v>1700</c:v>
                </c:pt>
                <c:pt idx="647">
                  <c:v>1700</c:v>
                </c:pt>
                <c:pt idx="648">
                  <c:v>1675</c:v>
                </c:pt>
                <c:pt idx="649">
                  <c:v>1675</c:v>
                </c:pt>
                <c:pt idx="650">
                  <c:v>1675</c:v>
                </c:pt>
                <c:pt idx="651">
                  <c:v>1650</c:v>
                </c:pt>
                <c:pt idx="652">
                  <c:v>1625</c:v>
                </c:pt>
                <c:pt idx="653">
                  <c:v>1625</c:v>
                </c:pt>
                <c:pt idx="654">
                  <c:v>1625</c:v>
                </c:pt>
                <c:pt idx="655">
                  <c:v>1625</c:v>
                </c:pt>
                <c:pt idx="656">
                  <c:v>1600</c:v>
                </c:pt>
                <c:pt idx="657">
                  <c:v>1600</c:v>
                </c:pt>
                <c:pt idx="658">
                  <c:v>1600</c:v>
                </c:pt>
                <c:pt idx="659">
                  <c:v>1600</c:v>
                </c:pt>
                <c:pt idx="660">
                  <c:v>1600</c:v>
                </c:pt>
                <c:pt idx="661">
                  <c:v>1575</c:v>
                </c:pt>
                <c:pt idx="662">
                  <c:v>1575</c:v>
                </c:pt>
                <c:pt idx="663">
                  <c:v>1550</c:v>
                </c:pt>
                <c:pt idx="664">
                  <c:v>1550</c:v>
                </c:pt>
                <c:pt idx="665">
                  <c:v>1525</c:v>
                </c:pt>
                <c:pt idx="666">
                  <c:v>1525</c:v>
                </c:pt>
                <c:pt idx="667">
                  <c:v>1500</c:v>
                </c:pt>
                <c:pt idx="668">
                  <c:v>1500</c:v>
                </c:pt>
                <c:pt idx="669">
                  <c:v>1490</c:v>
                </c:pt>
                <c:pt idx="670">
                  <c:v>1475</c:v>
                </c:pt>
                <c:pt idx="671">
                  <c:v>1475</c:v>
                </c:pt>
                <c:pt idx="672">
                  <c:v>1475</c:v>
                </c:pt>
                <c:pt idx="673">
                  <c:v>1475</c:v>
                </c:pt>
                <c:pt idx="674">
                  <c:v>1475</c:v>
                </c:pt>
                <c:pt idx="675">
                  <c:v>1450</c:v>
                </c:pt>
                <c:pt idx="676">
                  <c:v>1450</c:v>
                </c:pt>
                <c:pt idx="677">
                  <c:v>1450</c:v>
                </c:pt>
                <c:pt idx="678">
                  <c:v>1450</c:v>
                </c:pt>
                <c:pt idx="679">
                  <c:v>1450</c:v>
                </c:pt>
                <c:pt idx="680">
                  <c:v>1425</c:v>
                </c:pt>
                <c:pt idx="681">
                  <c:v>1425</c:v>
                </c:pt>
                <c:pt idx="682">
                  <c:v>1425</c:v>
                </c:pt>
                <c:pt idx="683">
                  <c:v>1425</c:v>
                </c:pt>
                <c:pt idx="684">
                  <c:v>1425</c:v>
                </c:pt>
                <c:pt idx="685">
                  <c:v>1400</c:v>
                </c:pt>
                <c:pt idx="686">
                  <c:v>1400</c:v>
                </c:pt>
                <c:pt idx="687">
                  <c:v>1400</c:v>
                </c:pt>
                <c:pt idx="688">
                  <c:v>1400</c:v>
                </c:pt>
                <c:pt idx="689">
                  <c:v>1400</c:v>
                </c:pt>
                <c:pt idx="690">
                  <c:v>1375</c:v>
                </c:pt>
                <c:pt idx="691">
                  <c:v>1375</c:v>
                </c:pt>
                <c:pt idx="692">
                  <c:v>1375</c:v>
                </c:pt>
                <c:pt idx="693">
                  <c:v>1375</c:v>
                </c:pt>
                <c:pt idx="694">
                  <c:v>1350</c:v>
                </c:pt>
                <c:pt idx="695">
                  <c:v>1350</c:v>
                </c:pt>
                <c:pt idx="696">
                  <c:v>1350</c:v>
                </c:pt>
                <c:pt idx="697">
                  <c:v>1350</c:v>
                </c:pt>
                <c:pt idx="698">
                  <c:v>1350</c:v>
                </c:pt>
                <c:pt idx="699">
                  <c:v>1350</c:v>
                </c:pt>
                <c:pt idx="700">
                  <c:v>1325</c:v>
                </c:pt>
                <c:pt idx="701">
                  <c:v>1325</c:v>
                </c:pt>
                <c:pt idx="702">
                  <c:v>1325</c:v>
                </c:pt>
                <c:pt idx="703">
                  <c:v>1325</c:v>
                </c:pt>
                <c:pt idx="704">
                  <c:v>1325</c:v>
                </c:pt>
                <c:pt idx="705">
                  <c:v>1325</c:v>
                </c:pt>
                <c:pt idx="706">
                  <c:v>1300</c:v>
                </c:pt>
                <c:pt idx="707">
                  <c:v>1275</c:v>
                </c:pt>
                <c:pt idx="708">
                  <c:v>1275</c:v>
                </c:pt>
                <c:pt idx="709">
                  <c:v>1275</c:v>
                </c:pt>
                <c:pt idx="710">
                  <c:v>1250</c:v>
                </c:pt>
                <c:pt idx="711">
                  <c:v>1250</c:v>
                </c:pt>
                <c:pt idx="712">
                  <c:v>1250</c:v>
                </c:pt>
                <c:pt idx="713">
                  <c:v>1225</c:v>
                </c:pt>
                <c:pt idx="714">
                  <c:v>1225</c:v>
                </c:pt>
                <c:pt idx="715">
                  <c:v>1225</c:v>
                </c:pt>
                <c:pt idx="716">
                  <c:v>1225</c:v>
                </c:pt>
                <c:pt idx="717">
                  <c:v>1200</c:v>
                </c:pt>
                <c:pt idx="718">
                  <c:v>1200</c:v>
                </c:pt>
                <c:pt idx="719">
                  <c:v>1200</c:v>
                </c:pt>
                <c:pt idx="720">
                  <c:v>1200</c:v>
                </c:pt>
                <c:pt idx="721">
                  <c:v>1200</c:v>
                </c:pt>
                <c:pt idx="722">
                  <c:v>1200</c:v>
                </c:pt>
                <c:pt idx="723">
                  <c:v>1175</c:v>
                </c:pt>
                <c:pt idx="724">
                  <c:v>1175</c:v>
                </c:pt>
                <c:pt idx="725">
                  <c:v>1175</c:v>
                </c:pt>
                <c:pt idx="726">
                  <c:v>1175</c:v>
                </c:pt>
                <c:pt idx="727">
                  <c:v>1175</c:v>
                </c:pt>
                <c:pt idx="728">
                  <c:v>1175</c:v>
                </c:pt>
                <c:pt idx="729">
                  <c:v>1175</c:v>
                </c:pt>
                <c:pt idx="730">
                  <c:v>1150</c:v>
                </c:pt>
                <c:pt idx="731">
                  <c:v>1150</c:v>
                </c:pt>
                <c:pt idx="732">
                  <c:v>1150</c:v>
                </c:pt>
                <c:pt idx="733">
                  <c:v>1150</c:v>
                </c:pt>
                <c:pt idx="734">
                  <c:v>1125</c:v>
                </c:pt>
                <c:pt idx="735">
                  <c:v>1100</c:v>
                </c:pt>
                <c:pt idx="736">
                  <c:v>1100</c:v>
                </c:pt>
                <c:pt idx="737">
                  <c:v>1100</c:v>
                </c:pt>
                <c:pt idx="738">
                  <c:v>1075</c:v>
                </c:pt>
                <c:pt idx="739">
                  <c:v>1050</c:v>
                </c:pt>
                <c:pt idx="740">
                  <c:v>1050</c:v>
                </c:pt>
                <c:pt idx="741">
                  <c:v>1050</c:v>
                </c:pt>
                <c:pt idx="742">
                  <c:v>1050</c:v>
                </c:pt>
                <c:pt idx="743">
                  <c:v>1050</c:v>
                </c:pt>
                <c:pt idx="744">
                  <c:v>1050</c:v>
                </c:pt>
                <c:pt idx="745">
                  <c:v>1025</c:v>
                </c:pt>
                <c:pt idx="746">
                  <c:v>1025</c:v>
                </c:pt>
                <c:pt idx="747">
                  <c:v>1000</c:v>
                </c:pt>
                <c:pt idx="748">
                  <c:v>975</c:v>
                </c:pt>
                <c:pt idx="749">
                  <c:v>950</c:v>
                </c:pt>
                <c:pt idx="750">
                  <c:v>925</c:v>
                </c:pt>
                <c:pt idx="751">
                  <c:v>925</c:v>
                </c:pt>
                <c:pt idx="752">
                  <c:v>900</c:v>
                </c:pt>
                <c:pt idx="753">
                  <c:v>900</c:v>
                </c:pt>
                <c:pt idx="754">
                  <c:v>900</c:v>
                </c:pt>
                <c:pt idx="755">
                  <c:v>875</c:v>
                </c:pt>
                <c:pt idx="756">
                  <c:v>875</c:v>
                </c:pt>
                <c:pt idx="757">
                  <c:v>875</c:v>
                </c:pt>
                <c:pt idx="758">
                  <c:v>850</c:v>
                </c:pt>
                <c:pt idx="759">
                  <c:v>850</c:v>
                </c:pt>
                <c:pt idx="760">
                  <c:v>850</c:v>
                </c:pt>
                <c:pt idx="761">
                  <c:v>825</c:v>
                </c:pt>
                <c:pt idx="762">
                  <c:v>800</c:v>
                </c:pt>
                <c:pt idx="763">
                  <c:v>800</c:v>
                </c:pt>
                <c:pt idx="764">
                  <c:v>800</c:v>
                </c:pt>
                <c:pt idx="765">
                  <c:v>775</c:v>
                </c:pt>
                <c:pt idx="766">
                  <c:v>775</c:v>
                </c:pt>
                <c:pt idx="767">
                  <c:v>775</c:v>
                </c:pt>
                <c:pt idx="768">
                  <c:v>750</c:v>
                </c:pt>
                <c:pt idx="769">
                  <c:v>725</c:v>
                </c:pt>
                <c:pt idx="770">
                  <c:v>654</c:v>
                </c:pt>
                <c:pt idx="771">
                  <c:v>600</c:v>
                </c:pt>
                <c:pt idx="772">
                  <c:v>600</c:v>
                </c:pt>
                <c:pt idx="773">
                  <c:v>600</c:v>
                </c:pt>
                <c:pt idx="774">
                  <c:v>600</c:v>
                </c:pt>
                <c:pt idx="775">
                  <c:v>600</c:v>
                </c:pt>
                <c:pt idx="776">
                  <c:v>600</c:v>
                </c:pt>
                <c:pt idx="777">
                  <c:v>575</c:v>
                </c:pt>
                <c:pt idx="778">
                  <c:v>550</c:v>
                </c:pt>
                <c:pt idx="779">
                  <c:v>550</c:v>
                </c:pt>
                <c:pt idx="780">
                  <c:v>550</c:v>
                </c:pt>
                <c:pt idx="781">
                  <c:v>550</c:v>
                </c:pt>
                <c:pt idx="782">
                  <c:v>525</c:v>
                </c:pt>
                <c:pt idx="783">
                  <c:v>525</c:v>
                </c:pt>
                <c:pt idx="784">
                  <c:v>525</c:v>
                </c:pt>
                <c:pt idx="785">
                  <c:v>525</c:v>
                </c:pt>
                <c:pt idx="786">
                  <c:v>450</c:v>
                </c:pt>
                <c:pt idx="787">
                  <c:v>450</c:v>
                </c:pt>
                <c:pt idx="788">
                  <c:v>450</c:v>
                </c:pt>
                <c:pt idx="789">
                  <c:v>425</c:v>
                </c:pt>
                <c:pt idx="790">
                  <c:v>400</c:v>
                </c:pt>
                <c:pt idx="791">
                  <c:v>400</c:v>
                </c:pt>
                <c:pt idx="792">
                  <c:v>350</c:v>
                </c:pt>
                <c:pt idx="793">
                  <c:v>350</c:v>
                </c:pt>
                <c:pt idx="794">
                  <c:v>300</c:v>
                </c:pt>
                <c:pt idx="795">
                  <c:v>300</c:v>
                </c:pt>
                <c:pt idx="796">
                  <c:v>300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400832"/>
        <c:axId val="65403136"/>
      </c:scatterChart>
      <c:valAx>
        <c:axId val="65400832"/>
        <c:scaling>
          <c:orientation val="minMax"/>
          <c:max val="195"/>
          <c:min val="16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v-SE" dirty="0" smtClean="0"/>
                  <a:t>Rekord i sekunder</a:t>
                </a:r>
                <a:endParaRPr lang="sv-SE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5403136"/>
        <c:crosses val="autoZero"/>
        <c:crossBetween val="midCat"/>
        <c:majorUnit val="5"/>
        <c:minorUnit val="1"/>
      </c:valAx>
      <c:valAx>
        <c:axId val="654031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 dirty="0" smtClean="0"/>
                  <a:t>Prispoäng</a:t>
                </a:r>
                <a:endParaRPr lang="sv-SE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540083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Prispoäng</a:t>
            </a:r>
            <a:r>
              <a:rPr lang="en-US" dirty="0" smtClean="0"/>
              <a:t> </a:t>
            </a:r>
            <a:r>
              <a:rPr lang="en-US" dirty="0" err="1" smtClean="0"/>
              <a:t>kat</a:t>
            </a:r>
            <a:r>
              <a:rPr lang="en-US" dirty="0" smtClean="0"/>
              <a:t> B</a:t>
            </a:r>
            <a:endParaRPr lang="en-US" dirty="0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Prispoäng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3"/>
            <c:spPr>
              <a:solidFill>
                <a:srgbClr val="4BACC6">
                  <a:lumMod val="50000"/>
                </a:srgbClr>
              </a:solidFill>
            </c:spPr>
          </c:marker>
          <c:xVal>
            <c:numRef>
              <c:f>Blad1!$A$2:$A$954</c:f>
              <c:numCache>
                <c:formatCode>General</c:formatCode>
                <c:ptCount val="953"/>
                <c:pt idx="0">
                  <c:v>140</c:v>
                </c:pt>
                <c:pt idx="1">
                  <c:v>140</c:v>
                </c:pt>
                <c:pt idx="2">
                  <c:v>140</c:v>
                </c:pt>
                <c:pt idx="3">
                  <c:v>140</c:v>
                </c:pt>
                <c:pt idx="4">
                  <c:v>140</c:v>
                </c:pt>
                <c:pt idx="5">
                  <c:v>139.9</c:v>
                </c:pt>
                <c:pt idx="6">
                  <c:v>139.9</c:v>
                </c:pt>
                <c:pt idx="7">
                  <c:v>139.9</c:v>
                </c:pt>
                <c:pt idx="8">
                  <c:v>139.9</c:v>
                </c:pt>
                <c:pt idx="9">
                  <c:v>139.9</c:v>
                </c:pt>
                <c:pt idx="10">
                  <c:v>139.9</c:v>
                </c:pt>
                <c:pt idx="11">
                  <c:v>139.9</c:v>
                </c:pt>
                <c:pt idx="12">
                  <c:v>139.80000000000001</c:v>
                </c:pt>
                <c:pt idx="13">
                  <c:v>139.80000000000001</c:v>
                </c:pt>
                <c:pt idx="14">
                  <c:v>139.69999999999999</c:v>
                </c:pt>
                <c:pt idx="15">
                  <c:v>139.6</c:v>
                </c:pt>
                <c:pt idx="16">
                  <c:v>139.6</c:v>
                </c:pt>
                <c:pt idx="17">
                  <c:v>139.5</c:v>
                </c:pt>
                <c:pt idx="18">
                  <c:v>139.5</c:v>
                </c:pt>
                <c:pt idx="19">
                  <c:v>139.5</c:v>
                </c:pt>
                <c:pt idx="20">
                  <c:v>139.5</c:v>
                </c:pt>
                <c:pt idx="21">
                  <c:v>139.5</c:v>
                </c:pt>
                <c:pt idx="22">
                  <c:v>139.5</c:v>
                </c:pt>
                <c:pt idx="23">
                  <c:v>139.5</c:v>
                </c:pt>
                <c:pt idx="24">
                  <c:v>139.4</c:v>
                </c:pt>
                <c:pt idx="25">
                  <c:v>139.4</c:v>
                </c:pt>
                <c:pt idx="26">
                  <c:v>139.4</c:v>
                </c:pt>
                <c:pt idx="27">
                  <c:v>139.4</c:v>
                </c:pt>
                <c:pt idx="28">
                  <c:v>139.4</c:v>
                </c:pt>
                <c:pt idx="29">
                  <c:v>139.30000000000001</c:v>
                </c:pt>
                <c:pt idx="30">
                  <c:v>139.30000000000001</c:v>
                </c:pt>
                <c:pt idx="31">
                  <c:v>139.30000000000001</c:v>
                </c:pt>
                <c:pt idx="32">
                  <c:v>139.19999999999999</c:v>
                </c:pt>
                <c:pt idx="33">
                  <c:v>139.19999999999999</c:v>
                </c:pt>
                <c:pt idx="34">
                  <c:v>139.1</c:v>
                </c:pt>
                <c:pt idx="35">
                  <c:v>139.1</c:v>
                </c:pt>
                <c:pt idx="36">
                  <c:v>139.1</c:v>
                </c:pt>
                <c:pt idx="37">
                  <c:v>139.1</c:v>
                </c:pt>
                <c:pt idx="38">
                  <c:v>139</c:v>
                </c:pt>
                <c:pt idx="39">
                  <c:v>139</c:v>
                </c:pt>
                <c:pt idx="40">
                  <c:v>139</c:v>
                </c:pt>
                <c:pt idx="41">
                  <c:v>139</c:v>
                </c:pt>
                <c:pt idx="42">
                  <c:v>139</c:v>
                </c:pt>
                <c:pt idx="43">
                  <c:v>138.9</c:v>
                </c:pt>
                <c:pt idx="44">
                  <c:v>138.9</c:v>
                </c:pt>
                <c:pt idx="45">
                  <c:v>138.9</c:v>
                </c:pt>
                <c:pt idx="46">
                  <c:v>138.9</c:v>
                </c:pt>
                <c:pt idx="47">
                  <c:v>138.9</c:v>
                </c:pt>
                <c:pt idx="48">
                  <c:v>138.9</c:v>
                </c:pt>
                <c:pt idx="49">
                  <c:v>138.80000000000001</c:v>
                </c:pt>
                <c:pt idx="50">
                  <c:v>138.80000000000001</c:v>
                </c:pt>
                <c:pt idx="51">
                  <c:v>138.80000000000001</c:v>
                </c:pt>
                <c:pt idx="52">
                  <c:v>138.80000000000001</c:v>
                </c:pt>
                <c:pt idx="53">
                  <c:v>138.80000000000001</c:v>
                </c:pt>
                <c:pt idx="54">
                  <c:v>138.80000000000001</c:v>
                </c:pt>
                <c:pt idx="55">
                  <c:v>138.80000000000001</c:v>
                </c:pt>
                <c:pt idx="56">
                  <c:v>138.69999999999999</c:v>
                </c:pt>
                <c:pt idx="57">
                  <c:v>138.69999999999999</c:v>
                </c:pt>
                <c:pt idx="58">
                  <c:v>138.69999999999999</c:v>
                </c:pt>
                <c:pt idx="59">
                  <c:v>138.6</c:v>
                </c:pt>
                <c:pt idx="60">
                  <c:v>138.6</c:v>
                </c:pt>
                <c:pt idx="61">
                  <c:v>138.6</c:v>
                </c:pt>
                <c:pt idx="62">
                  <c:v>138.6</c:v>
                </c:pt>
                <c:pt idx="63">
                  <c:v>138.5</c:v>
                </c:pt>
                <c:pt idx="64">
                  <c:v>138.4</c:v>
                </c:pt>
                <c:pt idx="65">
                  <c:v>138.4</c:v>
                </c:pt>
                <c:pt idx="66">
                  <c:v>138.4</c:v>
                </c:pt>
                <c:pt idx="67">
                  <c:v>138.30000000000001</c:v>
                </c:pt>
                <c:pt idx="68">
                  <c:v>138.30000000000001</c:v>
                </c:pt>
                <c:pt idx="69">
                  <c:v>138.30000000000001</c:v>
                </c:pt>
                <c:pt idx="70">
                  <c:v>138.30000000000001</c:v>
                </c:pt>
                <c:pt idx="71">
                  <c:v>138.1</c:v>
                </c:pt>
                <c:pt idx="72">
                  <c:v>138.1</c:v>
                </c:pt>
                <c:pt idx="73">
                  <c:v>138</c:v>
                </c:pt>
                <c:pt idx="74">
                  <c:v>138</c:v>
                </c:pt>
                <c:pt idx="75">
                  <c:v>138</c:v>
                </c:pt>
                <c:pt idx="76">
                  <c:v>137.9</c:v>
                </c:pt>
                <c:pt idx="77">
                  <c:v>137.9</c:v>
                </c:pt>
                <c:pt idx="78">
                  <c:v>137.9</c:v>
                </c:pt>
                <c:pt idx="79">
                  <c:v>137.9</c:v>
                </c:pt>
                <c:pt idx="80">
                  <c:v>137.9</c:v>
                </c:pt>
                <c:pt idx="81">
                  <c:v>137.80000000000001</c:v>
                </c:pt>
                <c:pt idx="82">
                  <c:v>137.80000000000001</c:v>
                </c:pt>
                <c:pt idx="83">
                  <c:v>137.80000000000001</c:v>
                </c:pt>
                <c:pt idx="84">
                  <c:v>137.80000000000001</c:v>
                </c:pt>
                <c:pt idx="85">
                  <c:v>137.69999999999999</c:v>
                </c:pt>
                <c:pt idx="86">
                  <c:v>137.6</c:v>
                </c:pt>
                <c:pt idx="87">
                  <c:v>137.5</c:v>
                </c:pt>
                <c:pt idx="88">
                  <c:v>137.5</c:v>
                </c:pt>
                <c:pt idx="89">
                  <c:v>137.5</c:v>
                </c:pt>
                <c:pt idx="90">
                  <c:v>137.4</c:v>
                </c:pt>
                <c:pt idx="91">
                  <c:v>137.4</c:v>
                </c:pt>
                <c:pt idx="92">
                  <c:v>137.30000000000001</c:v>
                </c:pt>
                <c:pt idx="93">
                  <c:v>137.30000000000001</c:v>
                </c:pt>
                <c:pt idx="94">
                  <c:v>137.30000000000001</c:v>
                </c:pt>
                <c:pt idx="95">
                  <c:v>137.30000000000001</c:v>
                </c:pt>
                <c:pt idx="96">
                  <c:v>137.30000000000001</c:v>
                </c:pt>
                <c:pt idx="97">
                  <c:v>137.19999999999999</c:v>
                </c:pt>
                <c:pt idx="98">
                  <c:v>137.19999999999999</c:v>
                </c:pt>
                <c:pt idx="99">
                  <c:v>137.19999999999999</c:v>
                </c:pt>
                <c:pt idx="100">
                  <c:v>137.19999999999999</c:v>
                </c:pt>
                <c:pt idx="101">
                  <c:v>137.1</c:v>
                </c:pt>
                <c:pt idx="102">
                  <c:v>137.1</c:v>
                </c:pt>
                <c:pt idx="103">
                  <c:v>137.1</c:v>
                </c:pt>
                <c:pt idx="104">
                  <c:v>137.1</c:v>
                </c:pt>
                <c:pt idx="105">
                  <c:v>137</c:v>
                </c:pt>
                <c:pt idx="106">
                  <c:v>137</c:v>
                </c:pt>
                <c:pt idx="107">
                  <c:v>137</c:v>
                </c:pt>
                <c:pt idx="108">
                  <c:v>137</c:v>
                </c:pt>
                <c:pt idx="109">
                  <c:v>136.9</c:v>
                </c:pt>
                <c:pt idx="110">
                  <c:v>136.9</c:v>
                </c:pt>
                <c:pt idx="111">
                  <c:v>136.9</c:v>
                </c:pt>
                <c:pt idx="112">
                  <c:v>136.9</c:v>
                </c:pt>
                <c:pt idx="113">
                  <c:v>136.80000000000001</c:v>
                </c:pt>
                <c:pt idx="114">
                  <c:v>136.80000000000001</c:v>
                </c:pt>
                <c:pt idx="115">
                  <c:v>136.80000000000001</c:v>
                </c:pt>
                <c:pt idx="116">
                  <c:v>136.80000000000001</c:v>
                </c:pt>
                <c:pt idx="117">
                  <c:v>136.80000000000001</c:v>
                </c:pt>
                <c:pt idx="118">
                  <c:v>136.80000000000001</c:v>
                </c:pt>
                <c:pt idx="119">
                  <c:v>136.80000000000001</c:v>
                </c:pt>
                <c:pt idx="120">
                  <c:v>136.69999999999999</c:v>
                </c:pt>
                <c:pt idx="121">
                  <c:v>136.6</c:v>
                </c:pt>
                <c:pt idx="122">
                  <c:v>136.6</c:v>
                </c:pt>
                <c:pt idx="123">
                  <c:v>136.5</c:v>
                </c:pt>
                <c:pt idx="124">
                  <c:v>136.4</c:v>
                </c:pt>
                <c:pt idx="125">
                  <c:v>136.4</c:v>
                </c:pt>
                <c:pt idx="126">
                  <c:v>136.4</c:v>
                </c:pt>
                <c:pt idx="127">
                  <c:v>136.30000000000001</c:v>
                </c:pt>
                <c:pt idx="128">
                  <c:v>136.30000000000001</c:v>
                </c:pt>
                <c:pt idx="129">
                  <c:v>136.30000000000001</c:v>
                </c:pt>
                <c:pt idx="130">
                  <c:v>136.30000000000001</c:v>
                </c:pt>
                <c:pt idx="131">
                  <c:v>136.19999999999999</c:v>
                </c:pt>
                <c:pt idx="132">
                  <c:v>136.19999999999999</c:v>
                </c:pt>
                <c:pt idx="133">
                  <c:v>136.19999999999999</c:v>
                </c:pt>
                <c:pt idx="134">
                  <c:v>136.19999999999999</c:v>
                </c:pt>
                <c:pt idx="135">
                  <c:v>136.19999999999999</c:v>
                </c:pt>
                <c:pt idx="136">
                  <c:v>136.19999999999999</c:v>
                </c:pt>
                <c:pt idx="137">
                  <c:v>136.19999999999999</c:v>
                </c:pt>
                <c:pt idx="138">
                  <c:v>136.1</c:v>
                </c:pt>
                <c:pt idx="139">
                  <c:v>136</c:v>
                </c:pt>
                <c:pt idx="140">
                  <c:v>136</c:v>
                </c:pt>
                <c:pt idx="141">
                  <c:v>135.9</c:v>
                </c:pt>
                <c:pt idx="142">
                  <c:v>135.9</c:v>
                </c:pt>
                <c:pt idx="143">
                  <c:v>135.9</c:v>
                </c:pt>
                <c:pt idx="144">
                  <c:v>135.9</c:v>
                </c:pt>
                <c:pt idx="145">
                  <c:v>135.9</c:v>
                </c:pt>
                <c:pt idx="146">
                  <c:v>135.80000000000001</c:v>
                </c:pt>
                <c:pt idx="147">
                  <c:v>135.80000000000001</c:v>
                </c:pt>
                <c:pt idx="148">
                  <c:v>135.80000000000001</c:v>
                </c:pt>
                <c:pt idx="149">
                  <c:v>135.80000000000001</c:v>
                </c:pt>
                <c:pt idx="150">
                  <c:v>135.69999999999999</c:v>
                </c:pt>
                <c:pt idx="151">
                  <c:v>135.69999999999999</c:v>
                </c:pt>
                <c:pt idx="152">
                  <c:v>135.69999999999999</c:v>
                </c:pt>
                <c:pt idx="153">
                  <c:v>135.69999999999999</c:v>
                </c:pt>
                <c:pt idx="154">
                  <c:v>135.69999999999999</c:v>
                </c:pt>
                <c:pt idx="155">
                  <c:v>135.69999999999999</c:v>
                </c:pt>
                <c:pt idx="156">
                  <c:v>135.69999999999999</c:v>
                </c:pt>
                <c:pt idx="157">
                  <c:v>135.6</c:v>
                </c:pt>
                <c:pt idx="158">
                  <c:v>135.6</c:v>
                </c:pt>
                <c:pt idx="159">
                  <c:v>135.5</c:v>
                </c:pt>
                <c:pt idx="160">
                  <c:v>135.5</c:v>
                </c:pt>
                <c:pt idx="161">
                  <c:v>135.5</c:v>
                </c:pt>
                <c:pt idx="162">
                  <c:v>135.5</c:v>
                </c:pt>
                <c:pt idx="163">
                  <c:v>135.5</c:v>
                </c:pt>
                <c:pt idx="164">
                  <c:v>135.5</c:v>
                </c:pt>
                <c:pt idx="165">
                  <c:v>135.5</c:v>
                </c:pt>
                <c:pt idx="166">
                  <c:v>135.4</c:v>
                </c:pt>
                <c:pt idx="167">
                  <c:v>135.4</c:v>
                </c:pt>
                <c:pt idx="168">
                  <c:v>135.4</c:v>
                </c:pt>
                <c:pt idx="169">
                  <c:v>135.30000000000001</c:v>
                </c:pt>
                <c:pt idx="170">
                  <c:v>135.30000000000001</c:v>
                </c:pt>
                <c:pt idx="171">
                  <c:v>135.30000000000001</c:v>
                </c:pt>
                <c:pt idx="172">
                  <c:v>135.30000000000001</c:v>
                </c:pt>
                <c:pt idx="173">
                  <c:v>135.19999999999999</c:v>
                </c:pt>
                <c:pt idx="174">
                  <c:v>135.1</c:v>
                </c:pt>
                <c:pt idx="175">
                  <c:v>135.1</c:v>
                </c:pt>
                <c:pt idx="176">
                  <c:v>135.1</c:v>
                </c:pt>
                <c:pt idx="177">
                  <c:v>135.1</c:v>
                </c:pt>
                <c:pt idx="178">
                  <c:v>135</c:v>
                </c:pt>
                <c:pt idx="179">
                  <c:v>135</c:v>
                </c:pt>
                <c:pt idx="180">
                  <c:v>135</c:v>
                </c:pt>
                <c:pt idx="181">
                  <c:v>135</c:v>
                </c:pt>
                <c:pt idx="182">
                  <c:v>135</c:v>
                </c:pt>
                <c:pt idx="183">
                  <c:v>134.9</c:v>
                </c:pt>
                <c:pt idx="184">
                  <c:v>134.9</c:v>
                </c:pt>
                <c:pt idx="185">
                  <c:v>134.9</c:v>
                </c:pt>
                <c:pt idx="186">
                  <c:v>134.80000000000001</c:v>
                </c:pt>
                <c:pt idx="187">
                  <c:v>134.80000000000001</c:v>
                </c:pt>
                <c:pt idx="188">
                  <c:v>134.80000000000001</c:v>
                </c:pt>
                <c:pt idx="189">
                  <c:v>134.80000000000001</c:v>
                </c:pt>
                <c:pt idx="190">
                  <c:v>134.69999999999999</c:v>
                </c:pt>
                <c:pt idx="191">
                  <c:v>134.6</c:v>
                </c:pt>
                <c:pt idx="192">
                  <c:v>134.6</c:v>
                </c:pt>
                <c:pt idx="193">
                  <c:v>134.6</c:v>
                </c:pt>
                <c:pt idx="194">
                  <c:v>134.6</c:v>
                </c:pt>
                <c:pt idx="195">
                  <c:v>134.6</c:v>
                </c:pt>
                <c:pt idx="196">
                  <c:v>134.6</c:v>
                </c:pt>
                <c:pt idx="197">
                  <c:v>134.5</c:v>
                </c:pt>
                <c:pt idx="198">
                  <c:v>134.5</c:v>
                </c:pt>
                <c:pt idx="199">
                  <c:v>134.5</c:v>
                </c:pt>
                <c:pt idx="200">
                  <c:v>134.4</c:v>
                </c:pt>
                <c:pt idx="201">
                  <c:v>134.4</c:v>
                </c:pt>
                <c:pt idx="202">
                  <c:v>134.30000000000001</c:v>
                </c:pt>
                <c:pt idx="203">
                  <c:v>134.30000000000001</c:v>
                </c:pt>
                <c:pt idx="204">
                  <c:v>134.30000000000001</c:v>
                </c:pt>
                <c:pt idx="205">
                  <c:v>134.30000000000001</c:v>
                </c:pt>
                <c:pt idx="206">
                  <c:v>134.19999999999999</c:v>
                </c:pt>
                <c:pt idx="207">
                  <c:v>134.19999999999999</c:v>
                </c:pt>
                <c:pt idx="208">
                  <c:v>134.19999999999999</c:v>
                </c:pt>
                <c:pt idx="209">
                  <c:v>134.19999999999999</c:v>
                </c:pt>
                <c:pt idx="210">
                  <c:v>134.19999999999999</c:v>
                </c:pt>
                <c:pt idx="211">
                  <c:v>134.19999999999999</c:v>
                </c:pt>
                <c:pt idx="212">
                  <c:v>134.19999999999999</c:v>
                </c:pt>
                <c:pt idx="213">
                  <c:v>134.1</c:v>
                </c:pt>
                <c:pt idx="214">
                  <c:v>134.1</c:v>
                </c:pt>
                <c:pt idx="215">
                  <c:v>134.1</c:v>
                </c:pt>
                <c:pt idx="216">
                  <c:v>134.1</c:v>
                </c:pt>
                <c:pt idx="217">
                  <c:v>134</c:v>
                </c:pt>
                <c:pt idx="218">
                  <c:v>134</c:v>
                </c:pt>
                <c:pt idx="219">
                  <c:v>133.80000000000001</c:v>
                </c:pt>
                <c:pt idx="220">
                  <c:v>133.80000000000001</c:v>
                </c:pt>
                <c:pt idx="221">
                  <c:v>133.80000000000001</c:v>
                </c:pt>
                <c:pt idx="222">
                  <c:v>133.80000000000001</c:v>
                </c:pt>
                <c:pt idx="223">
                  <c:v>133.80000000000001</c:v>
                </c:pt>
                <c:pt idx="224">
                  <c:v>133.80000000000001</c:v>
                </c:pt>
                <c:pt idx="225">
                  <c:v>133.69999999999999</c:v>
                </c:pt>
                <c:pt idx="226">
                  <c:v>133.69999999999999</c:v>
                </c:pt>
                <c:pt idx="227">
                  <c:v>133.69999999999999</c:v>
                </c:pt>
                <c:pt idx="228">
                  <c:v>133.69999999999999</c:v>
                </c:pt>
                <c:pt idx="229">
                  <c:v>133.69999999999999</c:v>
                </c:pt>
                <c:pt idx="230">
                  <c:v>133.69999999999999</c:v>
                </c:pt>
                <c:pt idx="231">
                  <c:v>133.69999999999999</c:v>
                </c:pt>
                <c:pt idx="232">
                  <c:v>133.6</c:v>
                </c:pt>
                <c:pt idx="233">
                  <c:v>133.6</c:v>
                </c:pt>
                <c:pt idx="234">
                  <c:v>133.5</c:v>
                </c:pt>
                <c:pt idx="235">
                  <c:v>133.5</c:v>
                </c:pt>
                <c:pt idx="236">
                  <c:v>133.5</c:v>
                </c:pt>
                <c:pt idx="237">
                  <c:v>133.4</c:v>
                </c:pt>
                <c:pt idx="238">
                  <c:v>133.4</c:v>
                </c:pt>
                <c:pt idx="239">
                  <c:v>133.30000000000001</c:v>
                </c:pt>
                <c:pt idx="240">
                  <c:v>133.30000000000001</c:v>
                </c:pt>
                <c:pt idx="241">
                  <c:v>133.30000000000001</c:v>
                </c:pt>
                <c:pt idx="242">
                  <c:v>133.30000000000001</c:v>
                </c:pt>
                <c:pt idx="243">
                  <c:v>133.19999999999999</c:v>
                </c:pt>
                <c:pt idx="244">
                  <c:v>133.19999999999999</c:v>
                </c:pt>
                <c:pt idx="245">
                  <c:v>133.19999999999999</c:v>
                </c:pt>
                <c:pt idx="246">
                  <c:v>133.19999999999999</c:v>
                </c:pt>
                <c:pt idx="247">
                  <c:v>133.1</c:v>
                </c:pt>
                <c:pt idx="248">
                  <c:v>133.1</c:v>
                </c:pt>
                <c:pt idx="249">
                  <c:v>133.1</c:v>
                </c:pt>
                <c:pt idx="250">
                  <c:v>133</c:v>
                </c:pt>
                <c:pt idx="251">
                  <c:v>133</c:v>
                </c:pt>
                <c:pt idx="252">
                  <c:v>133</c:v>
                </c:pt>
                <c:pt idx="253">
                  <c:v>132.9</c:v>
                </c:pt>
                <c:pt idx="254">
                  <c:v>132.9</c:v>
                </c:pt>
                <c:pt idx="255">
                  <c:v>132.9</c:v>
                </c:pt>
                <c:pt idx="256">
                  <c:v>132.9</c:v>
                </c:pt>
                <c:pt idx="257">
                  <c:v>132.80000000000001</c:v>
                </c:pt>
                <c:pt idx="258">
                  <c:v>132.80000000000001</c:v>
                </c:pt>
                <c:pt idx="259">
                  <c:v>132.69999999999999</c:v>
                </c:pt>
                <c:pt idx="260">
                  <c:v>132.69999999999999</c:v>
                </c:pt>
                <c:pt idx="261">
                  <c:v>132.69999999999999</c:v>
                </c:pt>
                <c:pt idx="262">
                  <c:v>132.69999999999999</c:v>
                </c:pt>
                <c:pt idx="263">
                  <c:v>132.6</c:v>
                </c:pt>
                <c:pt idx="264">
                  <c:v>132.6</c:v>
                </c:pt>
                <c:pt idx="265">
                  <c:v>132.6</c:v>
                </c:pt>
                <c:pt idx="266">
                  <c:v>132.6</c:v>
                </c:pt>
                <c:pt idx="267">
                  <c:v>132.5</c:v>
                </c:pt>
                <c:pt idx="268">
                  <c:v>132.5</c:v>
                </c:pt>
                <c:pt idx="269">
                  <c:v>132.5</c:v>
                </c:pt>
                <c:pt idx="270">
                  <c:v>132.5</c:v>
                </c:pt>
                <c:pt idx="271">
                  <c:v>132.5</c:v>
                </c:pt>
                <c:pt idx="272">
                  <c:v>132.5</c:v>
                </c:pt>
                <c:pt idx="273">
                  <c:v>132.5</c:v>
                </c:pt>
                <c:pt idx="274">
                  <c:v>132.4</c:v>
                </c:pt>
                <c:pt idx="275">
                  <c:v>132.4</c:v>
                </c:pt>
                <c:pt idx="276">
                  <c:v>132.4</c:v>
                </c:pt>
                <c:pt idx="277">
                  <c:v>132.30000000000001</c:v>
                </c:pt>
                <c:pt idx="278">
                  <c:v>132.30000000000001</c:v>
                </c:pt>
                <c:pt idx="279">
                  <c:v>132.30000000000001</c:v>
                </c:pt>
                <c:pt idx="280">
                  <c:v>132.30000000000001</c:v>
                </c:pt>
                <c:pt idx="281">
                  <c:v>132.30000000000001</c:v>
                </c:pt>
                <c:pt idx="282">
                  <c:v>132.30000000000001</c:v>
                </c:pt>
                <c:pt idx="283">
                  <c:v>132.19999999999999</c:v>
                </c:pt>
                <c:pt idx="284">
                  <c:v>132.19999999999999</c:v>
                </c:pt>
                <c:pt idx="285">
                  <c:v>132.19999999999999</c:v>
                </c:pt>
                <c:pt idx="286">
                  <c:v>132.1</c:v>
                </c:pt>
                <c:pt idx="287">
                  <c:v>132.1</c:v>
                </c:pt>
                <c:pt idx="288">
                  <c:v>132.1</c:v>
                </c:pt>
                <c:pt idx="289">
                  <c:v>132.1</c:v>
                </c:pt>
                <c:pt idx="290">
                  <c:v>132.1</c:v>
                </c:pt>
                <c:pt idx="291">
                  <c:v>132</c:v>
                </c:pt>
                <c:pt idx="292">
                  <c:v>132</c:v>
                </c:pt>
                <c:pt idx="293">
                  <c:v>132</c:v>
                </c:pt>
                <c:pt idx="294">
                  <c:v>132</c:v>
                </c:pt>
                <c:pt idx="295">
                  <c:v>131.9</c:v>
                </c:pt>
                <c:pt idx="296">
                  <c:v>131.9</c:v>
                </c:pt>
                <c:pt idx="297">
                  <c:v>131.9</c:v>
                </c:pt>
                <c:pt idx="298">
                  <c:v>131.9</c:v>
                </c:pt>
                <c:pt idx="299">
                  <c:v>131.9</c:v>
                </c:pt>
                <c:pt idx="300">
                  <c:v>131.80000000000001</c:v>
                </c:pt>
                <c:pt idx="301">
                  <c:v>131.80000000000001</c:v>
                </c:pt>
                <c:pt idx="302">
                  <c:v>131.80000000000001</c:v>
                </c:pt>
                <c:pt idx="303">
                  <c:v>131.69999999999999</c:v>
                </c:pt>
                <c:pt idx="304">
                  <c:v>131.69999999999999</c:v>
                </c:pt>
                <c:pt idx="305">
                  <c:v>131.6</c:v>
                </c:pt>
                <c:pt idx="306">
                  <c:v>131.6</c:v>
                </c:pt>
                <c:pt idx="307">
                  <c:v>131.6</c:v>
                </c:pt>
                <c:pt idx="308">
                  <c:v>131.5</c:v>
                </c:pt>
                <c:pt idx="309">
                  <c:v>131.5</c:v>
                </c:pt>
                <c:pt idx="310">
                  <c:v>131.5</c:v>
                </c:pt>
                <c:pt idx="311">
                  <c:v>131.5</c:v>
                </c:pt>
                <c:pt idx="312">
                  <c:v>131.4</c:v>
                </c:pt>
                <c:pt idx="313">
                  <c:v>131.4</c:v>
                </c:pt>
                <c:pt idx="314">
                  <c:v>131.4</c:v>
                </c:pt>
                <c:pt idx="315">
                  <c:v>131.4</c:v>
                </c:pt>
                <c:pt idx="316">
                  <c:v>131.30000000000001</c:v>
                </c:pt>
                <c:pt idx="317">
                  <c:v>131.30000000000001</c:v>
                </c:pt>
                <c:pt idx="318">
                  <c:v>131.30000000000001</c:v>
                </c:pt>
                <c:pt idx="319">
                  <c:v>131.30000000000001</c:v>
                </c:pt>
                <c:pt idx="320">
                  <c:v>131.30000000000001</c:v>
                </c:pt>
                <c:pt idx="321">
                  <c:v>131.30000000000001</c:v>
                </c:pt>
                <c:pt idx="322">
                  <c:v>131.19999999999999</c:v>
                </c:pt>
                <c:pt idx="323">
                  <c:v>131.19999999999999</c:v>
                </c:pt>
                <c:pt idx="324">
                  <c:v>131.19999999999999</c:v>
                </c:pt>
                <c:pt idx="325">
                  <c:v>131.1</c:v>
                </c:pt>
                <c:pt idx="326">
                  <c:v>131.1</c:v>
                </c:pt>
                <c:pt idx="327">
                  <c:v>131.1</c:v>
                </c:pt>
                <c:pt idx="328">
                  <c:v>130.9</c:v>
                </c:pt>
                <c:pt idx="329">
                  <c:v>130.9</c:v>
                </c:pt>
                <c:pt idx="330">
                  <c:v>130.9</c:v>
                </c:pt>
                <c:pt idx="331">
                  <c:v>130.80000000000001</c:v>
                </c:pt>
                <c:pt idx="332">
                  <c:v>130.80000000000001</c:v>
                </c:pt>
                <c:pt idx="333">
                  <c:v>130.69999999999999</c:v>
                </c:pt>
                <c:pt idx="334">
                  <c:v>130.69999999999999</c:v>
                </c:pt>
                <c:pt idx="335">
                  <c:v>130.69999999999999</c:v>
                </c:pt>
                <c:pt idx="336">
                  <c:v>130.69999999999999</c:v>
                </c:pt>
                <c:pt idx="337">
                  <c:v>130.69999999999999</c:v>
                </c:pt>
                <c:pt idx="338">
                  <c:v>130.6</c:v>
                </c:pt>
                <c:pt idx="339">
                  <c:v>130.6</c:v>
                </c:pt>
                <c:pt idx="340">
                  <c:v>130.6</c:v>
                </c:pt>
                <c:pt idx="341">
                  <c:v>130.5</c:v>
                </c:pt>
                <c:pt idx="342">
                  <c:v>130.5</c:v>
                </c:pt>
                <c:pt idx="343">
                  <c:v>130.5</c:v>
                </c:pt>
                <c:pt idx="344">
                  <c:v>130.5</c:v>
                </c:pt>
                <c:pt idx="345">
                  <c:v>130.4</c:v>
                </c:pt>
                <c:pt idx="346">
                  <c:v>130.30000000000001</c:v>
                </c:pt>
                <c:pt idx="347">
                  <c:v>130.30000000000001</c:v>
                </c:pt>
                <c:pt idx="348">
                  <c:v>130.30000000000001</c:v>
                </c:pt>
                <c:pt idx="349">
                  <c:v>130.30000000000001</c:v>
                </c:pt>
                <c:pt idx="350">
                  <c:v>130.30000000000001</c:v>
                </c:pt>
                <c:pt idx="351">
                  <c:v>130.19999999999999</c:v>
                </c:pt>
                <c:pt idx="352">
                  <c:v>130.19999999999999</c:v>
                </c:pt>
                <c:pt idx="353">
                  <c:v>130.19999999999999</c:v>
                </c:pt>
                <c:pt idx="354">
                  <c:v>130.19999999999999</c:v>
                </c:pt>
                <c:pt idx="355">
                  <c:v>130.19999999999999</c:v>
                </c:pt>
                <c:pt idx="356">
                  <c:v>130.19999999999999</c:v>
                </c:pt>
                <c:pt idx="357">
                  <c:v>130.19999999999999</c:v>
                </c:pt>
                <c:pt idx="358">
                  <c:v>130.1</c:v>
                </c:pt>
                <c:pt idx="359">
                  <c:v>130.1</c:v>
                </c:pt>
                <c:pt idx="360">
                  <c:v>130.1</c:v>
                </c:pt>
                <c:pt idx="361">
                  <c:v>130.1</c:v>
                </c:pt>
                <c:pt idx="362">
                  <c:v>130</c:v>
                </c:pt>
                <c:pt idx="363">
                  <c:v>130</c:v>
                </c:pt>
                <c:pt idx="364">
                  <c:v>130</c:v>
                </c:pt>
                <c:pt idx="365">
                  <c:v>130</c:v>
                </c:pt>
                <c:pt idx="366">
                  <c:v>129.9</c:v>
                </c:pt>
                <c:pt idx="367">
                  <c:v>129.9</c:v>
                </c:pt>
                <c:pt idx="368">
                  <c:v>129.9</c:v>
                </c:pt>
                <c:pt idx="369">
                  <c:v>129.9</c:v>
                </c:pt>
                <c:pt idx="370">
                  <c:v>129.80000000000001</c:v>
                </c:pt>
                <c:pt idx="371">
                  <c:v>129.80000000000001</c:v>
                </c:pt>
                <c:pt idx="372">
                  <c:v>129.80000000000001</c:v>
                </c:pt>
                <c:pt idx="373">
                  <c:v>129.69999999999999</c:v>
                </c:pt>
                <c:pt idx="374">
                  <c:v>129.69999999999999</c:v>
                </c:pt>
                <c:pt idx="375">
                  <c:v>129.6</c:v>
                </c:pt>
                <c:pt idx="376">
                  <c:v>129.6</c:v>
                </c:pt>
                <c:pt idx="377">
                  <c:v>129.6</c:v>
                </c:pt>
                <c:pt idx="378">
                  <c:v>129.6</c:v>
                </c:pt>
                <c:pt idx="379">
                  <c:v>129.6</c:v>
                </c:pt>
                <c:pt idx="380">
                  <c:v>129.5</c:v>
                </c:pt>
                <c:pt idx="381">
                  <c:v>129.5</c:v>
                </c:pt>
                <c:pt idx="382">
                  <c:v>129.5</c:v>
                </c:pt>
                <c:pt idx="383">
                  <c:v>129.5</c:v>
                </c:pt>
                <c:pt idx="384">
                  <c:v>129.5</c:v>
                </c:pt>
                <c:pt idx="385">
                  <c:v>129.4</c:v>
                </c:pt>
                <c:pt idx="386">
                  <c:v>129.4</c:v>
                </c:pt>
                <c:pt idx="387">
                  <c:v>129.4</c:v>
                </c:pt>
                <c:pt idx="388">
                  <c:v>129.30000000000001</c:v>
                </c:pt>
                <c:pt idx="389">
                  <c:v>129.30000000000001</c:v>
                </c:pt>
                <c:pt idx="390">
                  <c:v>129.30000000000001</c:v>
                </c:pt>
                <c:pt idx="391">
                  <c:v>129.30000000000001</c:v>
                </c:pt>
                <c:pt idx="392">
                  <c:v>129.30000000000001</c:v>
                </c:pt>
                <c:pt idx="393">
                  <c:v>129.30000000000001</c:v>
                </c:pt>
                <c:pt idx="394">
                  <c:v>129.19999999999999</c:v>
                </c:pt>
                <c:pt idx="395">
                  <c:v>129.19999999999999</c:v>
                </c:pt>
                <c:pt idx="396">
                  <c:v>129.19999999999999</c:v>
                </c:pt>
                <c:pt idx="397">
                  <c:v>129.1</c:v>
                </c:pt>
                <c:pt idx="398">
                  <c:v>129.1</c:v>
                </c:pt>
                <c:pt idx="399">
                  <c:v>129.1</c:v>
                </c:pt>
                <c:pt idx="400">
                  <c:v>129.1</c:v>
                </c:pt>
                <c:pt idx="401">
                  <c:v>129.1</c:v>
                </c:pt>
                <c:pt idx="402">
                  <c:v>129</c:v>
                </c:pt>
                <c:pt idx="403">
                  <c:v>129</c:v>
                </c:pt>
                <c:pt idx="404">
                  <c:v>128.9</c:v>
                </c:pt>
                <c:pt idx="405">
                  <c:v>128.9</c:v>
                </c:pt>
                <c:pt idx="406">
                  <c:v>128.80000000000001</c:v>
                </c:pt>
                <c:pt idx="407">
                  <c:v>128.80000000000001</c:v>
                </c:pt>
                <c:pt idx="408">
                  <c:v>128.80000000000001</c:v>
                </c:pt>
                <c:pt idx="409">
                  <c:v>128.69999999999999</c:v>
                </c:pt>
                <c:pt idx="410">
                  <c:v>128.69999999999999</c:v>
                </c:pt>
                <c:pt idx="411">
                  <c:v>128.69999999999999</c:v>
                </c:pt>
                <c:pt idx="412">
                  <c:v>128.69999999999999</c:v>
                </c:pt>
                <c:pt idx="413">
                  <c:v>128.69999999999999</c:v>
                </c:pt>
                <c:pt idx="414">
                  <c:v>128.69999999999999</c:v>
                </c:pt>
                <c:pt idx="415">
                  <c:v>128.69999999999999</c:v>
                </c:pt>
                <c:pt idx="416">
                  <c:v>128.6</c:v>
                </c:pt>
                <c:pt idx="417">
                  <c:v>128.6</c:v>
                </c:pt>
                <c:pt idx="418">
                  <c:v>128.6</c:v>
                </c:pt>
                <c:pt idx="419">
                  <c:v>128.6</c:v>
                </c:pt>
                <c:pt idx="420">
                  <c:v>128.6</c:v>
                </c:pt>
                <c:pt idx="421">
                  <c:v>128.5</c:v>
                </c:pt>
                <c:pt idx="422">
                  <c:v>128.5</c:v>
                </c:pt>
                <c:pt idx="423">
                  <c:v>128.5</c:v>
                </c:pt>
                <c:pt idx="424">
                  <c:v>128.5</c:v>
                </c:pt>
                <c:pt idx="425">
                  <c:v>128.5</c:v>
                </c:pt>
                <c:pt idx="426">
                  <c:v>128.5</c:v>
                </c:pt>
                <c:pt idx="427">
                  <c:v>128.4</c:v>
                </c:pt>
                <c:pt idx="428">
                  <c:v>128.4</c:v>
                </c:pt>
                <c:pt idx="429">
                  <c:v>128.30000000000001</c:v>
                </c:pt>
                <c:pt idx="430">
                  <c:v>128.30000000000001</c:v>
                </c:pt>
                <c:pt idx="431">
                  <c:v>128.30000000000001</c:v>
                </c:pt>
                <c:pt idx="432">
                  <c:v>128.30000000000001</c:v>
                </c:pt>
                <c:pt idx="433">
                  <c:v>128.30000000000001</c:v>
                </c:pt>
                <c:pt idx="434">
                  <c:v>128.30000000000001</c:v>
                </c:pt>
                <c:pt idx="435">
                  <c:v>128.30000000000001</c:v>
                </c:pt>
                <c:pt idx="436">
                  <c:v>128.30000000000001</c:v>
                </c:pt>
                <c:pt idx="437">
                  <c:v>128.19999999999999</c:v>
                </c:pt>
                <c:pt idx="438">
                  <c:v>128.19999999999999</c:v>
                </c:pt>
                <c:pt idx="439">
                  <c:v>128.19999999999999</c:v>
                </c:pt>
                <c:pt idx="440">
                  <c:v>128.19999999999999</c:v>
                </c:pt>
                <c:pt idx="441">
                  <c:v>128.19999999999999</c:v>
                </c:pt>
                <c:pt idx="442">
                  <c:v>128.1</c:v>
                </c:pt>
                <c:pt idx="443">
                  <c:v>128.1</c:v>
                </c:pt>
                <c:pt idx="444">
                  <c:v>128.1</c:v>
                </c:pt>
                <c:pt idx="445">
                  <c:v>128.1</c:v>
                </c:pt>
                <c:pt idx="446">
                  <c:v>128.1</c:v>
                </c:pt>
                <c:pt idx="447">
                  <c:v>128.1</c:v>
                </c:pt>
                <c:pt idx="448">
                  <c:v>128.1</c:v>
                </c:pt>
                <c:pt idx="449">
                  <c:v>128.1</c:v>
                </c:pt>
                <c:pt idx="450">
                  <c:v>128.1</c:v>
                </c:pt>
                <c:pt idx="451">
                  <c:v>128.1</c:v>
                </c:pt>
                <c:pt idx="452">
                  <c:v>128</c:v>
                </c:pt>
                <c:pt idx="453">
                  <c:v>127.9</c:v>
                </c:pt>
                <c:pt idx="454">
                  <c:v>127.9</c:v>
                </c:pt>
                <c:pt idx="455">
                  <c:v>127.9</c:v>
                </c:pt>
                <c:pt idx="456">
                  <c:v>127.8</c:v>
                </c:pt>
                <c:pt idx="457">
                  <c:v>127.8</c:v>
                </c:pt>
                <c:pt idx="458">
                  <c:v>127.7</c:v>
                </c:pt>
                <c:pt idx="459">
                  <c:v>127.7</c:v>
                </c:pt>
                <c:pt idx="460">
                  <c:v>127.7</c:v>
                </c:pt>
                <c:pt idx="461">
                  <c:v>127.6</c:v>
                </c:pt>
                <c:pt idx="462">
                  <c:v>127.6</c:v>
                </c:pt>
                <c:pt idx="463">
                  <c:v>127.6</c:v>
                </c:pt>
                <c:pt idx="464">
                  <c:v>127.6</c:v>
                </c:pt>
                <c:pt idx="465">
                  <c:v>127.5</c:v>
                </c:pt>
                <c:pt idx="466">
                  <c:v>127.5</c:v>
                </c:pt>
                <c:pt idx="467">
                  <c:v>127.5</c:v>
                </c:pt>
                <c:pt idx="468">
                  <c:v>127.5</c:v>
                </c:pt>
                <c:pt idx="469">
                  <c:v>127.4</c:v>
                </c:pt>
                <c:pt idx="470">
                  <c:v>127.4</c:v>
                </c:pt>
                <c:pt idx="471">
                  <c:v>127.4</c:v>
                </c:pt>
                <c:pt idx="472">
                  <c:v>127.3</c:v>
                </c:pt>
                <c:pt idx="473">
                  <c:v>127.3</c:v>
                </c:pt>
                <c:pt idx="474">
                  <c:v>127.3</c:v>
                </c:pt>
                <c:pt idx="475">
                  <c:v>127.3</c:v>
                </c:pt>
                <c:pt idx="476">
                  <c:v>127.3</c:v>
                </c:pt>
                <c:pt idx="477">
                  <c:v>127.3</c:v>
                </c:pt>
                <c:pt idx="478">
                  <c:v>127.3</c:v>
                </c:pt>
                <c:pt idx="479">
                  <c:v>127.3</c:v>
                </c:pt>
                <c:pt idx="480">
                  <c:v>127.2</c:v>
                </c:pt>
                <c:pt idx="481">
                  <c:v>127.2</c:v>
                </c:pt>
                <c:pt idx="482">
                  <c:v>127.2</c:v>
                </c:pt>
                <c:pt idx="483">
                  <c:v>127.2</c:v>
                </c:pt>
                <c:pt idx="484">
                  <c:v>127.2</c:v>
                </c:pt>
                <c:pt idx="485">
                  <c:v>127.1</c:v>
                </c:pt>
                <c:pt idx="486">
                  <c:v>127.1</c:v>
                </c:pt>
                <c:pt idx="487">
                  <c:v>127.1</c:v>
                </c:pt>
                <c:pt idx="488">
                  <c:v>127.1</c:v>
                </c:pt>
                <c:pt idx="489">
                  <c:v>127.1</c:v>
                </c:pt>
                <c:pt idx="490">
                  <c:v>127</c:v>
                </c:pt>
                <c:pt idx="491">
                  <c:v>127</c:v>
                </c:pt>
                <c:pt idx="492">
                  <c:v>127</c:v>
                </c:pt>
                <c:pt idx="493">
                  <c:v>126.9</c:v>
                </c:pt>
                <c:pt idx="494">
                  <c:v>126.9</c:v>
                </c:pt>
                <c:pt idx="495">
                  <c:v>126.9</c:v>
                </c:pt>
                <c:pt idx="496">
                  <c:v>126.8</c:v>
                </c:pt>
                <c:pt idx="497">
                  <c:v>126.8</c:v>
                </c:pt>
                <c:pt idx="498">
                  <c:v>126.8</c:v>
                </c:pt>
                <c:pt idx="499">
                  <c:v>126.8</c:v>
                </c:pt>
                <c:pt idx="500">
                  <c:v>126.8</c:v>
                </c:pt>
                <c:pt idx="501">
                  <c:v>126.7</c:v>
                </c:pt>
                <c:pt idx="502">
                  <c:v>126.7</c:v>
                </c:pt>
                <c:pt idx="503">
                  <c:v>126.7</c:v>
                </c:pt>
                <c:pt idx="504">
                  <c:v>126.7</c:v>
                </c:pt>
                <c:pt idx="505">
                  <c:v>126.7</c:v>
                </c:pt>
                <c:pt idx="506">
                  <c:v>126.7</c:v>
                </c:pt>
                <c:pt idx="507">
                  <c:v>126.7</c:v>
                </c:pt>
                <c:pt idx="508">
                  <c:v>126.6</c:v>
                </c:pt>
                <c:pt idx="509">
                  <c:v>126.6</c:v>
                </c:pt>
                <c:pt idx="510">
                  <c:v>126.6</c:v>
                </c:pt>
                <c:pt idx="511">
                  <c:v>126.5</c:v>
                </c:pt>
                <c:pt idx="512">
                  <c:v>126.5</c:v>
                </c:pt>
                <c:pt idx="513">
                  <c:v>126.5</c:v>
                </c:pt>
                <c:pt idx="514">
                  <c:v>126.5</c:v>
                </c:pt>
                <c:pt idx="515">
                  <c:v>126.5</c:v>
                </c:pt>
                <c:pt idx="516">
                  <c:v>126.3</c:v>
                </c:pt>
                <c:pt idx="517">
                  <c:v>126.3</c:v>
                </c:pt>
                <c:pt idx="518">
                  <c:v>126.3</c:v>
                </c:pt>
                <c:pt idx="519">
                  <c:v>126.3</c:v>
                </c:pt>
                <c:pt idx="520">
                  <c:v>126.3</c:v>
                </c:pt>
                <c:pt idx="521">
                  <c:v>126.3</c:v>
                </c:pt>
                <c:pt idx="522">
                  <c:v>126.3</c:v>
                </c:pt>
                <c:pt idx="523">
                  <c:v>126.2</c:v>
                </c:pt>
                <c:pt idx="524">
                  <c:v>126.2</c:v>
                </c:pt>
                <c:pt idx="525">
                  <c:v>126.2</c:v>
                </c:pt>
                <c:pt idx="526">
                  <c:v>126.2</c:v>
                </c:pt>
                <c:pt idx="527">
                  <c:v>126.1</c:v>
                </c:pt>
                <c:pt idx="528">
                  <c:v>126.1</c:v>
                </c:pt>
                <c:pt idx="529">
                  <c:v>126.1</c:v>
                </c:pt>
                <c:pt idx="530">
                  <c:v>126</c:v>
                </c:pt>
                <c:pt idx="531">
                  <c:v>126</c:v>
                </c:pt>
                <c:pt idx="532">
                  <c:v>126</c:v>
                </c:pt>
                <c:pt idx="533">
                  <c:v>126</c:v>
                </c:pt>
                <c:pt idx="534">
                  <c:v>126</c:v>
                </c:pt>
                <c:pt idx="535">
                  <c:v>126</c:v>
                </c:pt>
                <c:pt idx="536">
                  <c:v>125.9</c:v>
                </c:pt>
                <c:pt idx="537">
                  <c:v>125.9</c:v>
                </c:pt>
                <c:pt idx="538">
                  <c:v>125.9</c:v>
                </c:pt>
                <c:pt idx="539">
                  <c:v>125.8</c:v>
                </c:pt>
                <c:pt idx="540">
                  <c:v>125.8</c:v>
                </c:pt>
                <c:pt idx="541">
                  <c:v>125.8</c:v>
                </c:pt>
                <c:pt idx="542">
                  <c:v>125.7</c:v>
                </c:pt>
                <c:pt idx="543">
                  <c:v>125.7</c:v>
                </c:pt>
                <c:pt idx="544">
                  <c:v>125.6</c:v>
                </c:pt>
                <c:pt idx="545">
                  <c:v>125.6</c:v>
                </c:pt>
                <c:pt idx="546">
                  <c:v>125.6</c:v>
                </c:pt>
                <c:pt idx="547">
                  <c:v>125.6</c:v>
                </c:pt>
                <c:pt idx="548">
                  <c:v>125.5</c:v>
                </c:pt>
                <c:pt idx="549">
                  <c:v>125.5</c:v>
                </c:pt>
                <c:pt idx="550">
                  <c:v>125.4</c:v>
                </c:pt>
                <c:pt idx="551">
                  <c:v>125.4</c:v>
                </c:pt>
                <c:pt idx="552">
                  <c:v>125.4</c:v>
                </c:pt>
                <c:pt idx="553">
                  <c:v>125.3</c:v>
                </c:pt>
                <c:pt idx="554">
                  <c:v>125.3</c:v>
                </c:pt>
                <c:pt idx="555">
                  <c:v>125.3</c:v>
                </c:pt>
                <c:pt idx="556">
                  <c:v>125.3</c:v>
                </c:pt>
                <c:pt idx="557">
                  <c:v>125.2</c:v>
                </c:pt>
                <c:pt idx="558">
                  <c:v>125.2</c:v>
                </c:pt>
                <c:pt idx="559">
                  <c:v>125.2</c:v>
                </c:pt>
                <c:pt idx="560">
                  <c:v>125.2</c:v>
                </c:pt>
                <c:pt idx="561">
                  <c:v>125.1</c:v>
                </c:pt>
                <c:pt idx="562">
                  <c:v>125.1</c:v>
                </c:pt>
                <c:pt idx="563">
                  <c:v>125.1</c:v>
                </c:pt>
                <c:pt idx="564">
                  <c:v>125.1</c:v>
                </c:pt>
                <c:pt idx="565">
                  <c:v>125.1</c:v>
                </c:pt>
                <c:pt idx="566">
                  <c:v>125.1</c:v>
                </c:pt>
                <c:pt idx="567">
                  <c:v>125</c:v>
                </c:pt>
                <c:pt idx="568">
                  <c:v>125</c:v>
                </c:pt>
                <c:pt idx="569">
                  <c:v>125</c:v>
                </c:pt>
                <c:pt idx="570">
                  <c:v>124.9</c:v>
                </c:pt>
                <c:pt idx="571">
                  <c:v>124.9</c:v>
                </c:pt>
                <c:pt idx="572">
                  <c:v>124.9</c:v>
                </c:pt>
                <c:pt idx="573">
                  <c:v>124.9</c:v>
                </c:pt>
                <c:pt idx="574">
                  <c:v>124.8</c:v>
                </c:pt>
                <c:pt idx="575">
                  <c:v>124.8</c:v>
                </c:pt>
                <c:pt idx="576">
                  <c:v>124.8</c:v>
                </c:pt>
                <c:pt idx="577">
                  <c:v>124.8</c:v>
                </c:pt>
                <c:pt idx="578">
                  <c:v>124.8</c:v>
                </c:pt>
                <c:pt idx="579">
                  <c:v>124.8</c:v>
                </c:pt>
                <c:pt idx="580">
                  <c:v>124.7</c:v>
                </c:pt>
                <c:pt idx="581">
                  <c:v>124.7</c:v>
                </c:pt>
                <c:pt idx="582">
                  <c:v>124.7</c:v>
                </c:pt>
                <c:pt idx="583">
                  <c:v>124.7</c:v>
                </c:pt>
                <c:pt idx="584">
                  <c:v>124.7</c:v>
                </c:pt>
                <c:pt idx="585">
                  <c:v>124.7</c:v>
                </c:pt>
                <c:pt idx="586">
                  <c:v>124.6</c:v>
                </c:pt>
                <c:pt idx="587">
                  <c:v>124.6</c:v>
                </c:pt>
                <c:pt idx="588">
                  <c:v>124.6</c:v>
                </c:pt>
                <c:pt idx="589">
                  <c:v>124.6</c:v>
                </c:pt>
                <c:pt idx="590">
                  <c:v>124.6</c:v>
                </c:pt>
                <c:pt idx="591">
                  <c:v>124.6</c:v>
                </c:pt>
                <c:pt idx="592">
                  <c:v>124.5</c:v>
                </c:pt>
                <c:pt idx="593">
                  <c:v>124.5</c:v>
                </c:pt>
                <c:pt idx="594">
                  <c:v>124.5</c:v>
                </c:pt>
                <c:pt idx="595">
                  <c:v>124.5</c:v>
                </c:pt>
                <c:pt idx="596">
                  <c:v>124.4</c:v>
                </c:pt>
                <c:pt idx="597">
                  <c:v>124.3</c:v>
                </c:pt>
                <c:pt idx="598">
                  <c:v>124.3</c:v>
                </c:pt>
                <c:pt idx="599">
                  <c:v>124.3</c:v>
                </c:pt>
                <c:pt idx="600">
                  <c:v>124.2</c:v>
                </c:pt>
                <c:pt idx="601">
                  <c:v>124.2</c:v>
                </c:pt>
                <c:pt idx="602">
                  <c:v>124.2</c:v>
                </c:pt>
                <c:pt idx="603">
                  <c:v>124.2</c:v>
                </c:pt>
                <c:pt idx="604">
                  <c:v>124.1</c:v>
                </c:pt>
                <c:pt idx="605">
                  <c:v>124</c:v>
                </c:pt>
                <c:pt idx="606">
                  <c:v>124</c:v>
                </c:pt>
                <c:pt idx="607">
                  <c:v>124</c:v>
                </c:pt>
                <c:pt idx="608">
                  <c:v>123.9</c:v>
                </c:pt>
                <c:pt idx="609">
                  <c:v>123.9</c:v>
                </c:pt>
                <c:pt idx="610">
                  <c:v>123.9</c:v>
                </c:pt>
                <c:pt idx="611">
                  <c:v>123.9</c:v>
                </c:pt>
                <c:pt idx="612">
                  <c:v>123.8</c:v>
                </c:pt>
                <c:pt idx="613">
                  <c:v>123.8</c:v>
                </c:pt>
                <c:pt idx="614">
                  <c:v>123.8</c:v>
                </c:pt>
                <c:pt idx="615">
                  <c:v>123.7</c:v>
                </c:pt>
                <c:pt idx="616">
                  <c:v>123.7</c:v>
                </c:pt>
                <c:pt idx="617">
                  <c:v>123.7</c:v>
                </c:pt>
                <c:pt idx="618">
                  <c:v>123.7</c:v>
                </c:pt>
                <c:pt idx="619">
                  <c:v>123.7</c:v>
                </c:pt>
                <c:pt idx="620">
                  <c:v>123.7</c:v>
                </c:pt>
                <c:pt idx="621">
                  <c:v>123.7</c:v>
                </c:pt>
                <c:pt idx="622">
                  <c:v>123.7</c:v>
                </c:pt>
                <c:pt idx="623">
                  <c:v>123.6</c:v>
                </c:pt>
                <c:pt idx="624">
                  <c:v>123.6</c:v>
                </c:pt>
                <c:pt idx="625">
                  <c:v>123.5</c:v>
                </c:pt>
                <c:pt idx="626">
                  <c:v>123.5</c:v>
                </c:pt>
                <c:pt idx="627">
                  <c:v>123.5</c:v>
                </c:pt>
                <c:pt idx="628">
                  <c:v>123.5</c:v>
                </c:pt>
                <c:pt idx="629">
                  <c:v>123.4</c:v>
                </c:pt>
                <c:pt idx="630">
                  <c:v>123.4</c:v>
                </c:pt>
                <c:pt idx="631">
                  <c:v>123.4</c:v>
                </c:pt>
                <c:pt idx="632">
                  <c:v>123.4</c:v>
                </c:pt>
                <c:pt idx="633">
                  <c:v>123.4</c:v>
                </c:pt>
                <c:pt idx="634">
                  <c:v>123.3</c:v>
                </c:pt>
                <c:pt idx="635">
                  <c:v>123.3</c:v>
                </c:pt>
                <c:pt idx="636">
                  <c:v>123.3</c:v>
                </c:pt>
                <c:pt idx="637">
                  <c:v>123.3</c:v>
                </c:pt>
                <c:pt idx="638">
                  <c:v>123.3</c:v>
                </c:pt>
                <c:pt idx="639">
                  <c:v>123.3</c:v>
                </c:pt>
                <c:pt idx="640">
                  <c:v>123.2</c:v>
                </c:pt>
                <c:pt idx="641">
                  <c:v>123.2</c:v>
                </c:pt>
                <c:pt idx="642">
                  <c:v>123.2</c:v>
                </c:pt>
                <c:pt idx="643">
                  <c:v>123.2</c:v>
                </c:pt>
                <c:pt idx="644">
                  <c:v>123.1</c:v>
                </c:pt>
                <c:pt idx="645">
                  <c:v>123.1</c:v>
                </c:pt>
                <c:pt idx="646">
                  <c:v>123.1</c:v>
                </c:pt>
                <c:pt idx="647">
                  <c:v>123</c:v>
                </c:pt>
                <c:pt idx="648">
                  <c:v>123</c:v>
                </c:pt>
                <c:pt idx="649">
                  <c:v>123</c:v>
                </c:pt>
                <c:pt idx="650">
                  <c:v>123</c:v>
                </c:pt>
                <c:pt idx="651">
                  <c:v>123</c:v>
                </c:pt>
                <c:pt idx="652">
                  <c:v>122.9</c:v>
                </c:pt>
                <c:pt idx="653">
                  <c:v>122.9</c:v>
                </c:pt>
                <c:pt idx="654">
                  <c:v>122.9</c:v>
                </c:pt>
                <c:pt idx="655">
                  <c:v>122.8</c:v>
                </c:pt>
                <c:pt idx="656">
                  <c:v>122.8</c:v>
                </c:pt>
                <c:pt idx="657">
                  <c:v>122.8</c:v>
                </c:pt>
                <c:pt idx="658">
                  <c:v>122.7</c:v>
                </c:pt>
                <c:pt idx="659">
                  <c:v>122.7</c:v>
                </c:pt>
                <c:pt idx="660">
                  <c:v>122.6</c:v>
                </c:pt>
                <c:pt idx="661">
                  <c:v>122.6</c:v>
                </c:pt>
                <c:pt idx="662">
                  <c:v>122.6</c:v>
                </c:pt>
                <c:pt idx="663">
                  <c:v>122.5</c:v>
                </c:pt>
                <c:pt idx="664">
                  <c:v>122.5</c:v>
                </c:pt>
                <c:pt idx="665">
                  <c:v>122.4</c:v>
                </c:pt>
                <c:pt idx="666">
                  <c:v>122.4</c:v>
                </c:pt>
                <c:pt idx="667">
                  <c:v>122.4</c:v>
                </c:pt>
                <c:pt idx="668">
                  <c:v>122.4</c:v>
                </c:pt>
                <c:pt idx="669">
                  <c:v>122.4</c:v>
                </c:pt>
                <c:pt idx="670">
                  <c:v>122.3</c:v>
                </c:pt>
                <c:pt idx="671">
                  <c:v>122.3</c:v>
                </c:pt>
                <c:pt idx="672">
                  <c:v>122.3</c:v>
                </c:pt>
                <c:pt idx="673">
                  <c:v>122.3</c:v>
                </c:pt>
                <c:pt idx="674">
                  <c:v>122.3</c:v>
                </c:pt>
                <c:pt idx="675">
                  <c:v>122.2</c:v>
                </c:pt>
                <c:pt idx="676">
                  <c:v>122.2</c:v>
                </c:pt>
                <c:pt idx="677">
                  <c:v>122.2</c:v>
                </c:pt>
                <c:pt idx="678">
                  <c:v>122.2</c:v>
                </c:pt>
                <c:pt idx="679">
                  <c:v>122.2</c:v>
                </c:pt>
                <c:pt idx="680">
                  <c:v>122.2</c:v>
                </c:pt>
                <c:pt idx="681">
                  <c:v>122.2</c:v>
                </c:pt>
                <c:pt idx="682">
                  <c:v>122.1</c:v>
                </c:pt>
                <c:pt idx="683">
                  <c:v>122.1</c:v>
                </c:pt>
                <c:pt idx="684">
                  <c:v>122.1</c:v>
                </c:pt>
                <c:pt idx="685">
                  <c:v>122.1</c:v>
                </c:pt>
                <c:pt idx="686">
                  <c:v>122</c:v>
                </c:pt>
                <c:pt idx="687">
                  <c:v>122</c:v>
                </c:pt>
                <c:pt idx="688">
                  <c:v>122</c:v>
                </c:pt>
                <c:pt idx="689">
                  <c:v>122</c:v>
                </c:pt>
                <c:pt idx="690">
                  <c:v>122</c:v>
                </c:pt>
                <c:pt idx="691">
                  <c:v>121.9</c:v>
                </c:pt>
                <c:pt idx="692">
                  <c:v>121.9</c:v>
                </c:pt>
                <c:pt idx="693">
                  <c:v>121.9</c:v>
                </c:pt>
                <c:pt idx="694">
                  <c:v>121.9</c:v>
                </c:pt>
                <c:pt idx="695">
                  <c:v>121.8</c:v>
                </c:pt>
                <c:pt idx="696">
                  <c:v>121.8</c:v>
                </c:pt>
                <c:pt idx="697">
                  <c:v>121.8</c:v>
                </c:pt>
                <c:pt idx="698">
                  <c:v>121.8</c:v>
                </c:pt>
                <c:pt idx="699">
                  <c:v>121.7</c:v>
                </c:pt>
                <c:pt idx="700">
                  <c:v>121.7</c:v>
                </c:pt>
                <c:pt idx="701">
                  <c:v>121.7</c:v>
                </c:pt>
                <c:pt idx="702">
                  <c:v>121.7</c:v>
                </c:pt>
                <c:pt idx="703">
                  <c:v>121.7</c:v>
                </c:pt>
                <c:pt idx="704">
                  <c:v>121.7</c:v>
                </c:pt>
                <c:pt idx="705">
                  <c:v>121.7</c:v>
                </c:pt>
                <c:pt idx="706">
                  <c:v>121.6</c:v>
                </c:pt>
                <c:pt idx="707">
                  <c:v>121.5</c:v>
                </c:pt>
                <c:pt idx="708">
                  <c:v>121.5</c:v>
                </c:pt>
                <c:pt idx="709">
                  <c:v>121.5</c:v>
                </c:pt>
                <c:pt idx="710">
                  <c:v>121.5</c:v>
                </c:pt>
                <c:pt idx="711">
                  <c:v>121.5</c:v>
                </c:pt>
                <c:pt idx="712">
                  <c:v>121.5</c:v>
                </c:pt>
                <c:pt idx="713">
                  <c:v>121.5</c:v>
                </c:pt>
                <c:pt idx="714">
                  <c:v>121.4</c:v>
                </c:pt>
                <c:pt idx="715">
                  <c:v>121.4</c:v>
                </c:pt>
                <c:pt idx="716">
                  <c:v>121.3</c:v>
                </c:pt>
                <c:pt idx="717">
                  <c:v>121.3</c:v>
                </c:pt>
                <c:pt idx="718">
                  <c:v>121.3</c:v>
                </c:pt>
                <c:pt idx="719">
                  <c:v>121.2</c:v>
                </c:pt>
                <c:pt idx="720">
                  <c:v>121.2</c:v>
                </c:pt>
                <c:pt idx="721">
                  <c:v>121.2</c:v>
                </c:pt>
                <c:pt idx="722">
                  <c:v>121.1</c:v>
                </c:pt>
                <c:pt idx="723">
                  <c:v>121.1</c:v>
                </c:pt>
                <c:pt idx="724">
                  <c:v>121.1</c:v>
                </c:pt>
                <c:pt idx="725">
                  <c:v>121.1</c:v>
                </c:pt>
                <c:pt idx="726">
                  <c:v>121.1</c:v>
                </c:pt>
                <c:pt idx="727">
                  <c:v>121</c:v>
                </c:pt>
                <c:pt idx="728">
                  <c:v>121</c:v>
                </c:pt>
                <c:pt idx="729">
                  <c:v>121</c:v>
                </c:pt>
                <c:pt idx="730">
                  <c:v>121</c:v>
                </c:pt>
                <c:pt idx="731">
                  <c:v>121</c:v>
                </c:pt>
                <c:pt idx="732">
                  <c:v>120.9</c:v>
                </c:pt>
                <c:pt idx="733">
                  <c:v>120.9</c:v>
                </c:pt>
                <c:pt idx="734">
                  <c:v>120.9</c:v>
                </c:pt>
                <c:pt idx="735">
                  <c:v>120.8</c:v>
                </c:pt>
                <c:pt idx="736">
                  <c:v>120.8</c:v>
                </c:pt>
                <c:pt idx="737">
                  <c:v>120.7</c:v>
                </c:pt>
                <c:pt idx="738">
                  <c:v>120.6</c:v>
                </c:pt>
                <c:pt idx="739">
                  <c:v>120.6</c:v>
                </c:pt>
                <c:pt idx="740">
                  <c:v>120.6</c:v>
                </c:pt>
                <c:pt idx="741">
                  <c:v>120.6</c:v>
                </c:pt>
                <c:pt idx="742">
                  <c:v>120.5</c:v>
                </c:pt>
                <c:pt idx="743">
                  <c:v>120.5</c:v>
                </c:pt>
                <c:pt idx="744">
                  <c:v>120.5</c:v>
                </c:pt>
                <c:pt idx="745">
                  <c:v>120.5</c:v>
                </c:pt>
                <c:pt idx="746">
                  <c:v>120.5</c:v>
                </c:pt>
                <c:pt idx="747">
                  <c:v>120.5</c:v>
                </c:pt>
                <c:pt idx="748">
                  <c:v>120.4</c:v>
                </c:pt>
                <c:pt idx="749">
                  <c:v>120.4</c:v>
                </c:pt>
                <c:pt idx="750">
                  <c:v>120.2</c:v>
                </c:pt>
                <c:pt idx="751">
                  <c:v>120.2</c:v>
                </c:pt>
                <c:pt idx="752">
                  <c:v>120.1</c:v>
                </c:pt>
                <c:pt idx="753">
                  <c:v>120.1</c:v>
                </c:pt>
                <c:pt idx="754">
                  <c:v>120.1</c:v>
                </c:pt>
                <c:pt idx="755">
                  <c:v>120.1</c:v>
                </c:pt>
                <c:pt idx="756">
                  <c:v>120</c:v>
                </c:pt>
                <c:pt idx="757">
                  <c:v>120</c:v>
                </c:pt>
                <c:pt idx="758">
                  <c:v>120</c:v>
                </c:pt>
                <c:pt idx="759">
                  <c:v>120</c:v>
                </c:pt>
                <c:pt idx="760">
                  <c:v>119.9</c:v>
                </c:pt>
                <c:pt idx="761">
                  <c:v>119.9</c:v>
                </c:pt>
                <c:pt idx="762">
                  <c:v>119.9</c:v>
                </c:pt>
                <c:pt idx="763">
                  <c:v>119.9</c:v>
                </c:pt>
                <c:pt idx="764">
                  <c:v>119.9</c:v>
                </c:pt>
                <c:pt idx="765">
                  <c:v>119.8</c:v>
                </c:pt>
                <c:pt idx="766">
                  <c:v>119.8</c:v>
                </c:pt>
                <c:pt idx="767">
                  <c:v>119.8</c:v>
                </c:pt>
                <c:pt idx="768">
                  <c:v>119.8</c:v>
                </c:pt>
                <c:pt idx="769">
                  <c:v>119.8</c:v>
                </c:pt>
                <c:pt idx="770">
                  <c:v>119.8</c:v>
                </c:pt>
                <c:pt idx="771">
                  <c:v>119.7</c:v>
                </c:pt>
                <c:pt idx="772">
                  <c:v>119.6</c:v>
                </c:pt>
                <c:pt idx="773">
                  <c:v>119.6</c:v>
                </c:pt>
                <c:pt idx="774">
                  <c:v>119.6</c:v>
                </c:pt>
                <c:pt idx="775">
                  <c:v>119.5</c:v>
                </c:pt>
                <c:pt idx="776">
                  <c:v>119.5</c:v>
                </c:pt>
                <c:pt idx="777">
                  <c:v>119.5</c:v>
                </c:pt>
                <c:pt idx="778">
                  <c:v>119.5</c:v>
                </c:pt>
                <c:pt idx="779">
                  <c:v>119.4</c:v>
                </c:pt>
                <c:pt idx="780">
                  <c:v>119.4</c:v>
                </c:pt>
                <c:pt idx="781">
                  <c:v>119.4</c:v>
                </c:pt>
                <c:pt idx="782">
                  <c:v>119.4</c:v>
                </c:pt>
                <c:pt idx="783">
                  <c:v>119.4</c:v>
                </c:pt>
                <c:pt idx="784">
                  <c:v>119.3</c:v>
                </c:pt>
                <c:pt idx="785">
                  <c:v>119.3</c:v>
                </c:pt>
                <c:pt idx="786">
                  <c:v>119.3</c:v>
                </c:pt>
                <c:pt idx="787">
                  <c:v>119.3</c:v>
                </c:pt>
                <c:pt idx="788">
                  <c:v>119.2</c:v>
                </c:pt>
                <c:pt idx="789">
                  <c:v>119.2</c:v>
                </c:pt>
                <c:pt idx="790">
                  <c:v>119.2</c:v>
                </c:pt>
                <c:pt idx="791">
                  <c:v>119.2</c:v>
                </c:pt>
                <c:pt idx="792">
                  <c:v>119.1</c:v>
                </c:pt>
                <c:pt idx="793">
                  <c:v>119.1</c:v>
                </c:pt>
                <c:pt idx="794">
                  <c:v>119.1</c:v>
                </c:pt>
                <c:pt idx="795">
                  <c:v>119</c:v>
                </c:pt>
                <c:pt idx="796">
                  <c:v>119</c:v>
                </c:pt>
                <c:pt idx="797">
                  <c:v>118.9</c:v>
                </c:pt>
                <c:pt idx="798">
                  <c:v>118.9</c:v>
                </c:pt>
                <c:pt idx="799">
                  <c:v>118.8</c:v>
                </c:pt>
                <c:pt idx="800">
                  <c:v>118.8</c:v>
                </c:pt>
                <c:pt idx="801">
                  <c:v>118.8</c:v>
                </c:pt>
                <c:pt idx="802">
                  <c:v>118.8</c:v>
                </c:pt>
                <c:pt idx="803">
                  <c:v>118.7</c:v>
                </c:pt>
                <c:pt idx="804">
                  <c:v>118.7</c:v>
                </c:pt>
                <c:pt idx="805">
                  <c:v>118.7</c:v>
                </c:pt>
                <c:pt idx="806">
                  <c:v>118.6</c:v>
                </c:pt>
                <c:pt idx="807">
                  <c:v>118.6</c:v>
                </c:pt>
                <c:pt idx="808">
                  <c:v>118.6</c:v>
                </c:pt>
                <c:pt idx="809">
                  <c:v>118.5</c:v>
                </c:pt>
                <c:pt idx="810">
                  <c:v>118.5</c:v>
                </c:pt>
                <c:pt idx="811">
                  <c:v>118.5</c:v>
                </c:pt>
                <c:pt idx="812">
                  <c:v>118.5</c:v>
                </c:pt>
                <c:pt idx="813">
                  <c:v>118.5</c:v>
                </c:pt>
                <c:pt idx="814">
                  <c:v>118.4</c:v>
                </c:pt>
                <c:pt idx="815">
                  <c:v>118.4</c:v>
                </c:pt>
                <c:pt idx="816">
                  <c:v>118.4</c:v>
                </c:pt>
                <c:pt idx="817">
                  <c:v>118.4</c:v>
                </c:pt>
                <c:pt idx="818">
                  <c:v>118.3</c:v>
                </c:pt>
                <c:pt idx="819">
                  <c:v>118.3</c:v>
                </c:pt>
                <c:pt idx="820">
                  <c:v>118.3</c:v>
                </c:pt>
                <c:pt idx="821">
                  <c:v>118.3</c:v>
                </c:pt>
                <c:pt idx="822">
                  <c:v>118.3</c:v>
                </c:pt>
                <c:pt idx="823">
                  <c:v>118.2</c:v>
                </c:pt>
                <c:pt idx="824">
                  <c:v>118.2</c:v>
                </c:pt>
                <c:pt idx="825">
                  <c:v>118.2</c:v>
                </c:pt>
                <c:pt idx="826">
                  <c:v>118.2</c:v>
                </c:pt>
                <c:pt idx="827">
                  <c:v>118.2</c:v>
                </c:pt>
                <c:pt idx="828">
                  <c:v>118.1</c:v>
                </c:pt>
                <c:pt idx="829">
                  <c:v>118.1</c:v>
                </c:pt>
                <c:pt idx="830">
                  <c:v>118.1</c:v>
                </c:pt>
                <c:pt idx="831">
                  <c:v>118</c:v>
                </c:pt>
                <c:pt idx="832">
                  <c:v>118</c:v>
                </c:pt>
                <c:pt idx="833">
                  <c:v>118</c:v>
                </c:pt>
                <c:pt idx="834">
                  <c:v>118</c:v>
                </c:pt>
                <c:pt idx="835">
                  <c:v>118</c:v>
                </c:pt>
                <c:pt idx="836">
                  <c:v>117.9</c:v>
                </c:pt>
                <c:pt idx="837">
                  <c:v>117.9</c:v>
                </c:pt>
                <c:pt idx="838">
                  <c:v>117.8</c:v>
                </c:pt>
                <c:pt idx="839">
                  <c:v>117.7</c:v>
                </c:pt>
                <c:pt idx="840">
                  <c:v>117.7</c:v>
                </c:pt>
                <c:pt idx="841">
                  <c:v>117.7</c:v>
                </c:pt>
                <c:pt idx="842">
                  <c:v>117.7</c:v>
                </c:pt>
                <c:pt idx="843">
                  <c:v>117.7</c:v>
                </c:pt>
                <c:pt idx="844">
                  <c:v>117.7</c:v>
                </c:pt>
                <c:pt idx="845">
                  <c:v>117.7</c:v>
                </c:pt>
                <c:pt idx="846">
                  <c:v>117.7</c:v>
                </c:pt>
                <c:pt idx="847">
                  <c:v>117.7</c:v>
                </c:pt>
                <c:pt idx="848">
                  <c:v>117.6</c:v>
                </c:pt>
                <c:pt idx="849">
                  <c:v>117.6</c:v>
                </c:pt>
                <c:pt idx="850">
                  <c:v>117.5</c:v>
                </c:pt>
                <c:pt idx="851">
                  <c:v>117.4</c:v>
                </c:pt>
                <c:pt idx="852">
                  <c:v>117.4</c:v>
                </c:pt>
                <c:pt idx="853">
                  <c:v>117.4</c:v>
                </c:pt>
                <c:pt idx="854">
                  <c:v>117.4</c:v>
                </c:pt>
                <c:pt idx="855">
                  <c:v>117.4</c:v>
                </c:pt>
                <c:pt idx="856">
                  <c:v>117.4</c:v>
                </c:pt>
                <c:pt idx="857">
                  <c:v>117.4</c:v>
                </c:pt>
                <c:pt idx="858">
                  <c:v>117.4</c:v>
                </c:pt>
                <c:pt idx="859">
                  <c:v>117.4</c:v>
                </c:pt>
                <c:pt idx="860">
                  <c:v>117.3</c:v>
                </c:pt>
                <c:pt idx="861">
                  <c:v>117.3</c:v>
                </c:pt>
                <c:pt idx="862">
                  <c:v>117.2</c:v>
                </c:pt>
                <c:pt idx="863">
                  <c:v>117.2</c:v>
                </c:pt>
                <c:pt idx="864">
                  <c:v>117.2</c:v>
                </c:pt>
                <c:pt idx="865">
                  <c:v>117.1</c:v>
                </c:pt>
                <c:pt idx="866">
                  <c:v>117.1</c:v>
                </c:pt>
                <c:pt idx="867">
                  <c:v>117.1</c:v>
                </c:pt>
                <c:pt idx="868">
                  <c:v>117.1</c:v>
                </c:pt>
                <c:pt idx="869">
                  <c:v>117.1</c:v>
                </c:pt>
                <c:pt idx="870">
                  <c:v>117.1</c:v>
                </c:pt>
                <c:pt idx="871">
                  <c:v>117.1</c:v>
                </c:pt>
                <c:pt idx="872">
                  <c:v>117.1</c:v>
                </c:pt>
                <c:pt idx="873">
                  <c:v>117.1</c:v>
                </c:pt>
                <c:pt idx="874">
                  <c:v>117</c:v>
                </c:pt>
                <c:pt idx="875">
                  <c:v>117</c:v>
                </c:pt>
                <c:pt idx="876">
                  <c:v>117</c:v>
                </c:pt>
                <c:pt idx="877">
                  <c:v>116.9</c:v>
                </c:pt>
                <c:pt idx="878">
                  <c:v>116.9</c:v>
                </c:pt>
                <c:pt idx="879">
                  <c:v>116.9</c:v>
                </c:pt>
                <c:pt idx="880">
                  <c:v>116.9</c:v>
                </c:pt>
                <c:pt idx="881">
                  <c:v>116.9</c:v>
                </c:pt>
                <c:pt idx="882">
                  <c:v>116.8</c:v>
                </c:pt>
                <c:pt idx="883">
                  <c:v>116.8</c:v>
                </c:pt>
                <c:pt idx="884">
                  <c:v>116.8</c:v>
                </c:pt>
                <c:pt idx="885">
                  <c:v>116.8</c:v>
                </c:pt>
                <c:pt idx="886">
                  <c:v>116.7</c:v>
                </c:pt>
                <c:pt idx="887">
                  <c:v>116.6</c:v>
                </c:pt>
                <c:pt idx="888">
                  <c:v>116.6</c:v>
                </c:pt>
                <c:pt idx="889">
                  <c:v>116.5</c:v>
                </c:pt>
                <c:pt idx="890">
                  <c:v>116.5</c:v>
                </c:pt>
                <c:pt idx="891">
                  <c:v>116.5</c:v>
                </c:pt>
                <c:pt idx="892">
                  <c:v>116.5</c:v>
                </c:pt>
                <c:pt idx="893">
                  <c:v>116.4</c:v>
                </c:pt>
                <c:pt idx="894">
                  <c:v>116.4</c:v>
                </c:pt>
                <c:pt idx="895">
                  <c:v>116.4</c:v>
                </c:pt>
                <c:pt idx="896">
                  <c:v>116.3</c:v>
                </c:pt>
                <c:pt idx="897">
                  <c:v>116.3</c:v>
                </c:pt>
                <c:pt idx="898">
                  <c:v>116.3</c:v>
                </c:pt>
                <c:pt idx="899">
                  <c:v>116.2</c:v>
                </c:pt>
                <c:pt idx="900">
                  <c:v>116.2</c:v>
                </c:pt>
                <c:pt idx="901">
                  <c:v>116.2</c:v>
                </c:pt>
                <c:pt idx="902">
                  <c:v>116.2</c:v>
                </c:pt>
                <c:pt idx="903">
                  <c:v>116.2</c:v>
                </c:pt>
                <c:pt idx="904">
                  <c:v>116.1</c:v>
                </c:pt>
                <c:pt idx="905">
                  <c:v>116.1</c:v>
                </c:pt>
                <c:pt idx="906">
                  <c:v>116.1</c:v>
                </c:pt>
                <c:pt idx="907">
                  <c:v>116.1</c:v>
                </c:pt>
                <c:pt idx="908">
                  <c:v>116.1</c:v>
                </c:pt>
                <c:pt idx="909">
                  <c:v>116.1</c:v>
                </c:pt>
                <c:pt idx="910">
                  <c:v>116.1</c:v>
                </c:pt>
                <c:pt idx="911">
                  <c:v>116.1</c:v>
                </c:pt>
                <c:pt idx="912">
                  <c:v>116.1</c:v>
                </c:pt>
                <c:pt idx="913">
                  <c:v>116.1</c:v>
                </c:pt>
                <c:pt idx="914">
                  <c:v>116</c:v>
                </c:pt>
                <c:pt idx="915">
                  <c:v>116</c:v>
                </c:pt>
                <c:pt idx="916">
                  <c:v>116</c:v>
                </c:pt>
                <c:pt idx="917">
                  <c:v>116</c:v>
                </c:pt>
                <c:pt idx="918">
                  <c:v>116</c:v>
                </c:pt>
                <c:pt idx="919">
                  <c:v>116</c:v>
                </c:pt>
                <c:pt idx="920">
                  <c:v>116</c:v>
                </c:pt>
                <c:pt idx="921">
                  <c:v>116</c:v>
                </c:pt>
                <c:pt idx="922">
                  <c:v>116</c:v>
                </c:pt>
                <c:pt idx="923">
                  <c:v>115.9</c:v>
                </c:pt>
                <c:pt idx="924">
                  <c:v>115.9</c:v>
                </c:pt>
                <c:pt idx="925">
                  <c:v>115.8</c:v>
                </c:pt>
                <c:pt idx="926">
                  <c:v>115.7</c:v>
                </c:pt>
                <c:pt idx="927">
                  <c:v>115.7</c:v>
                </c:pt>
                <c:pt idx="928">
                  <c:v>115.7</c:v>
                </c:pt>
                <c:pt idx="929">
                  <c:v>115.7</c:v>
                </c:pt>
                <c:pt idx="930">
                  <c:v>115.7</c:v>
                </c:pt>
                <c:pt idx="931">
                  <c:v>115.6</c:v>
                </c:pt>
                <c:pt idx="932">
                  <c:v>115.6</c:v>
                </c:pt>
                <c:pt idx="933">
                  <c:v>115.6</c:v>
                </c:pt>
                <c:pt idx="934">
                  <c:v>115.5</c:v>
                </c:pt>
                <c:pt idx="935">
                  <c:v>115.5</c:v>
                </c:pt>
                <c:pt idx="936">
                  <c:v>115.5</c:v>
                </c:pt>
                <c:pt idx="937">
                  <c:v>115.4</c:v>
                </c:pt>
                <c:pt idx="938">
                  <c:v>115.4</c:v>
                </c:pt>
                <c:pt idx="939">
                  <c:v>115.4</c:v>
                </c:pt>
                <c:pt idx="940">
                  <c:v>115.4</c:v>
                </c:pt>
                <c:pt idx="941">
                  <c:v>115.3</c:v>
                </c:pt>
                <c:pt idx="942">
                  <c:v>115.2</c:v>
                </c:pt>
                <c:pt idx="943">
                  <c:v>115.2</c:v>
                </c:pt>
                <c:pt idx="944">
                  <c:v>115.2</c:v>
                </c:pt>
                <c:pt idx="945">
                  <c:v>115.2</c:v>
                </c:pt>
                <c:pt idx="946">
                  <c:v>115.2</c:v>
                </c:pt>
                <c:pt idx="947">
                  <c:v>115.1</c:v>
                </c:pt>
                <c:pt idx="948">
                  <c:v>115.1</c:v>
                </c:pt>
                <c:pt idx="949">
                  <c:v>115.1</c:v>
                </c:pt>
                <c:pt idx="950">
                  <c:v>115.1</c:v>
                </c:pt>
                <c:pt idx="951">
                  <c:v>115.1</c:v>
                </c:pt>
                <c:pt idx="952">
                  <c:v>115</c:v>
                </c:pt>
              </c:numCache>
            </c:numRef>
          </c:xVal>
          <c:yVal>
            <c:numRef>
              <c:f>Blad1!$B$2:$B$954</c:f>
              <c:numCache>
                <c:formatCode>General</c:formatCode>
                <c:ptCount val="953"/>
                <c:pt idx="0">
                  <c:v>3025</c:v>
                </c:pt>
                <c:pt idx="1">
                  <c:v>2125</c:v>
                </c:pt>
                <c:pt idx="2">
                  <c:v>1975</c:v>
                </c:pt>
                <c:pt idx="3">
                  <c:v>1750</c:v>
                </c:pt>
                <c:pt idx="4">
                  <c:v>1500</c:v>
                </c:pt>
                <c:pt idx="5">
                  <c:v>5250</c:v>
                </c:pt>
                <c:pt idx="6">
                  <c:v>3950</c:v>
                </c:pt>
                <c:pt idx="7">
                  <c:v>3750</c:v>
                </c:pt>
                <c:pt idx="8">
                  <c:v>2350</c:v>
                </c:pt>
                <c:pt idx="9">
                  <c:v>2200</c:v>
                </c:pt>
                <c:pt idx="10">
                  <c:v>1825</c:v>
                </c:pt>
                <c:pt idx="11">
                  <c:v>1700</c:v>
                </c:pt>
                <c:pt idx="12">
                  <c:v>1950</c:v>
                </c:pt>
                <c:pt idx="13">
                  <c:v>1750</c:v>
                </c:pt>
                <c:pt idx="14">
                  <c:v>2650</c:v>
                </c:pt>
                <c:pt idx="15">
                  <c:v>4900</c:v>
                </c:pt>
                <c:pt idx="16">
                  <c:v>4225</c:v>
                </c:pt>
                <c:pt idx="17">
                  <c:v>8275</c:v>
                </c:pt>
                <c:pt idx="18">
                  <c:v>5075</c:v>
                </c:pt>
                <c:pt idx="19">
                  <c:v>4475</c:v>
                </c:pt>
                <c:pt idx="20">
                  <c:v>3825</c:v>
                </c:pt>
                <c:pt idx="21">
                  <c:v>2900</c:v>
                </c:pt>
                <c:pt idx="22">
                  <c:v>2125</c:v>
                </c:pt>
                <c:pt idx="23">
                  <c:v>2000</c:v>
                </c:pt>
                <c:pt idx="24">
                  <c:v>2350</c:v>
                </c:pt>
                <c:pt idx="25">
                  <c:v>2075</c:v>
                </c:pt>
                <c:pt idx="26">
                  <c:v>2075</c:v>
                </c:pt>
                <c:pt idx="27">
                  <c:v>1900</c:v>
                </c:pt>
                <c:pt idx="28">
                  <c:v>1450</c:v>
                </c:pt>
                <c:pt idx="29">
                  <c:v>3275</c:v>
                </c:pt>
                <c:pt idx="30">
                  <c:v>1525</c:v>
                </c:pt>
                <c:pt idx="31">
                  <c:v>1500</c:v>
                </c:pt>
                <c:pt idx="32">
                  <c:v>4200</c:v>
                </c:pt>
                <c:pt idx="33">
                  <c:v>1825</c:v>
                </c:pt>
                <c:pt idx="34">
                  <c:v>5350</c:v>
                </c:pt>
                <c:pt idx="35">
                  <c:v>2150</c:v>
                </c:pt>
                <c:pt idx="36">
                  <c:v>2125</c:v>
                </c:pt>
                <c:pt idx="37">
                  <c:v>1275</c:v>
                </c:pt>
                <c:pt idx="38">
                  <c:v>5750</c:v>
                </c:pt>
                <c:pt idx="39">
                  <c:v>5050</c:v>
                </c:pt>
                <c:pt idx="40">
                  <c:v>4350</c:v>
                </c:pt>
                <c:pt idx="41">
                  <c:v>2775</c:v>
                </c:pt>
                <c:pt idx="42">
                  <c:v>2250</c:v>
                </c:pt>
                <c:pt idx="43">
                  <c:v>8575</c:v>
                </c:pt>
                <c:pt idx="44">
                  <c:v>5800</c:v>
                </c:pt>
                <c:pt idx="45">
                  <c:v>5500</c:v>
                </c:pt>
                <c:pt idx="46">
                  <c:v>4150</c:v>
                </c:pt>
                <c:pt idx="47">
                  <c:v>3550</c:v>
                </c:pt>
                <c:pt idx="48">
                  <c:v>2950</c:v>
                </c:pt>
                <c:pt idx="49">
                  <c:v>6625</c:v>
                </c:pt>
                <c:pt idx="50">
                  <c:v>6000</c:v>
                </c:pt>
                <c:pt idx="51">
                  <c:v>4000</c:v>
                </c:pt>
                <c:pt idx="52">
                  <c:v>3600</c:v>
                </c:pt>
                <c:pt idx="53">
                  <c:v>3400</c:v>
                </c:pt>
                <c:pt idx="54">
                  <c:v>3250</c:v>
                </c:pt>
                <c:pt idx="55">
                  <c:v>1225</c:v>
                </c:pt>
                <c:pt idx="56">
                  <c:v>3850</c:v>
                </c:pt>
                <c:pt idx="57">
                  <c:v>3025</c:v>
                </c:pt>
                <c:pt idx="58">
                  <c:v>2125</c:v>
                </c:pt>
                <c:pt idx="59">
                  <c:v>4165</c:v>
                </c:pt>
                <c:pt idx="60">
                  <c:v>4025</c:v>
                </c:pt>
                <c:pt idx="61">
                  <c:v>3825</c:v>
                </c:pt>
                <c:pt idx="62">
                  <c:v>3225</c:v>
                </c:pt>
                <c:pt idx="63">
                  <c:v>3425</c:v>
                </c:pt>
                <c:pt idx="64">
                  <c:v>4455</c:v>
                </c:pt>
                <c:pt idx="65">
                  <c:v>2900</c:v>
                </c:pt>
                <c:pt idx="66">
                  <c:v>2000</c:v>
                </c:pt>
                <c:pt idx="67">
                  <c:v>5175</c:v>
                </c:pt>
                <c:pt idx="68">
                  <c:v>3100</c:v>
                </c:pt>
                <c:pt idx="69">
                  <c:v>2250</c:v>
                </c:pt>
                <c:pt idx="70">
                  <c:v>1700</c:v>
                </c:pt>
                <c:pt idx="71">
                  <c:v>6475</c:v>
                </c:pt>
                <c:pt idx="72">
                  <c:v>3150</c:v>
                </c:pt>
                <c:pt idx="73">
                  <c:v>2900</c:v>
                </c:pt>
                <c:pt idx="74">
                  <c:v>2650</c:v>
                </c:pt>
                <c:pt idx="75">
                  <c:v>565</c:v>
                </c:pt>
                <c:pt idx="76">
                  <c:v>10130</c:v>
                </c:pt>
                <c:pt idx="77">
                  <c:v>3600</c:v>
                </c:pt>
                <c:pt idx="78">
                  <c:v>2975</c:v>
                </c:pt>
                <c:pt idx="79">
                  <c:v>2025</c:v>
                </c:pt>
                <c:pt idx="80">
                  <c:v>1900</c:v>
                </c:pt>
                <c:pt idx="81">
                  <c:v>5500</c:v>
                </c:pt>
                <c:pt idx="82">
                  <c:v>4750</c:v>
                </c:pt>
                <c:pt idx="83">
                  <c:v>2975</c:v>
                </c:pt>
                <c:pt idx="84">
                  <c:v>1890</c:v>
                </c:pt>
                <c:pt idx="85">
                  <c:v>2075</c:v>
                </c:pt>
                <c:pt idx="86">
                  <c:v>1500</c:v>
                </c:pt>
                <c:pt idx="87">
                  <c:v>5300</c:v>
                </c:pt>
                <c:pt idx="88">
                  <c:v>3800</c:v>
                </c:pt>
                <c:pt idx="89">
                  <c:v>2125</c:v>
                </c:pt>
                <c:pt idx="90">
                  <c:v>4125</c:v>
                </c:pt>
                <c:pt idx="91">
                  <c:v>2475</c:v>
                </c:pt>
                <c:pt idx="92">
                  <c:v>6250</c:v>
                </c:pt>
                <c:pt idx="93">
                  <c:v>4025</c:v>
                </c:pt>
                <c:pt idx="94">
                  <c:v>2550</c:v>
                </c:pt>
                <c:pt idx="95">
                  <c:v>2425</c:v>
                </c:pt>
                <c:pt idx="96">
                  <c:v>1690</c:v>
                </c:pt>
                <c:pt idx="97">
                  <c:v>5825</c:v>
                </c:pt>
                <c:pt idx="98">
                  <c:v>5350</c:v>
                </c:pt>
                <c:pt idx="99">
                  <c:v>3900</c:v>
                </c:pt>
                <c:pt idx="100">
                  <c:v>1250</c:v>
                </c:pt>
                <c:pt idx="101">
                  <c:v>4875</c:v>
                </c:pt>
                <c:pt idx="102">
                  <c:v>4700</c:v>
                </c:pt>
                <c:pt idx="103">
                  <c:v>3850</c:v>
                </c:pt>
                <c:pt idx="104">
                  <c:v>1975</c:v>
                </c:pt>
                <c:pt idx="105">
                  <c:v>5775</c:v>
                </c:pt>
                <c:pt idx="106">
                  <c:v>5400</c:v>
                </c:pt>
                <c:pt idx="107">
                  <c:v>3375</c:v>
                </c:pt>
                <c:pt idx="108">
                  <c:v>1675</c:v>
                </c:pt>
                <c:pt idx="109">
                  <c:v>7600</c:v>
                </c:pt>
                <c:pt idx="110">
                  <c:v>5875</c:v>
                </c:pt>
                <c:pt idx="111">
                  <c:v>4400</c:v>
                </c:pt>
                <c:pt idx="112">
                  <c:v>2700</c:v>
                </c:pt>
                <c:pt idx="113">
                  <c:v>9425</c:v>
                </c:pt>
                <c:pt idx="114">
                  <c:v>5400</c:v>
                </c:pt>
                <c:pt idx="115">
                  <c:v>4090</c:v>
                </c:pt>
                <c:pt idx="116">
                  <c:v>4000</c:v>
                </c:pt>
                <c:pt idx="117">
                  <c:v>2200</c:v>
                </c:pt>
                <c:pt idx="118">
                  <c:v>2000</c:v>
                </c:pt>
                <c:pt idx="119">
                  <c:v>1750</c:v>
                </c:pt>
                <c:pt idx="120">
                  <c:v>2025</c:v>
                </c:pt>
                <c:pt idx="121">
                  <c:v>1575</c:v>
                </c:pt>
                <c:pt idx="122">
                  <c:v>1125</c:v>
                </c:pt>
                <c:pt idx="123">
                  <c:v>5450</c:v>
                </c:pt>
                <c:pt idx="124">
                  <c:v>6775</c:v>
                </c:pt>
                <c:pt idx="125">
                  <c:v>5815</c:v>
                </c:pt>
                <c:pt idx="126">
                  <c:v>4241</c:v>
                </c:pt>
                <c:pt idx="127">
                  <c:v>4550</c:v>
                </c:pt>
                <c:pt idx="128">
                  <c:v>3750</c:v>
                </c:pt>
                <c:pt idx="129">
                  <c:v>3375</c:v>
                </c:pt>
                <c:pt idx="130">
                  <c:v>1925</c:v>
                </c:pt>
                <c:pt idx="131">
                  <c:v>7450</c:v>
                </c:pt>
                <c:pt idx="132">
                  <c:v>4800</c:v>
                </c:pt>
                <c:pt idx="133">
                  <c:v>4675</c:v>
                </c:pt>
                <c:pt idx="134">
                  <c:v>4600</c:v>
                </c:pt>
                <c:pt idx="135">
                  <c:v>3000</c:v>
                </c:pt>
                <c:pt idx="136">
                  <c:v>2900</c:v>
                </c:pt>
                <c:pt idx="137">
                  <c:v>2575</c:v>
                </c:pt>
                <c:pt idx="138">
                  <c:v>4675</c:v>
                </c:pt>
                <c:pt idx="139">
                  <c:v>5725</c:v>
                </c:pt>
                <c:pt idx="140">
                  <c:v>1800</c:v>
                </c:pt>
                <c:pt idx="141">
                  <c:v>12125</c:v>
                </c:pt>
                <c:pt idx="142">
                  <c:v>4700</c:v>
                </c:pt>
                <c:pt idx="143">
                  <c:v>4100</c:v>
                </c:pt>
                <c:pt idx="144">
                  <c:v>2925</c:v>
                </c:pt>
                <c:pt idx="145">
                  <c:v>1440</c:v>
                </c:pt>
                <c:pt idx="146">
                  <c:v>2750</c:v>
                </c:pt>
                <c:pt idx="147">
                  <c:v>2575</c:v>
                </c:pt>
                <c:pt idx="148">
                  <c:v>2225</c:v>
                </c:pt>
                <c:pt idx="149">
                  <c:v>1850</c:v>
                </c:pt>
                <c:pt idx="150">
                  <c:v>8400</c:v>
                </c:pt>
                <c:pt idx="151">
                  <c:v>3725</c:v>
                </c:pt>
                <c:pt idx="152">
                  <c:v>3600</c:v>
                </c:pt>
                <c:pt idx="153">
                  <c:v>3050</c:v>
                </c:pt>
                <c:pt idx="154">
                  <c:v>3000</c:v>
                </c:pt>
                <c:pt idx="155">
                  <c:v>2625</c:v>
                </c:pt>
                <c:pt idx="156">
                  <c:v>1950</c:v>
                </c:pt>
                <c:pt idx="157">
                  <c:v>3790</c:v>
                </c:pt>
                <c:pt idx="158">
                  <c:v>1575</c:v>
                </c:pt>
                <c:pt idx="159">
                  <c:v>9225</c:v>
                </c:pt>
                <c:pt idx="160">
                  <c:v>7500</c:v>
                </c:pt>
                <c:pt idx="161">
                  <c:v>4550</c:v>
                </c:pt>
                <c:pt idx="162">
                  <c:v>3950</c:v>
                </c:pt>
                <c:pt idx="163">
                  <c:v>1925</c:v>
                </c:pt>
                <c:pt idx="164">
                  <c:v>1550</c:v>
                </c:pt>
                <c:pt idx="165">
                  <c:v>1175</c:v>
                </c:pt>
                <c:pt idx="166">
                  <c:v>3900</c:v>
                </c:pt>
                <c:pt idx="167">
                  <c:v>3525</c:v>
                </c:pt>
                <c:pt idx="168">
                  <c:v>2700</c:v>
                </c:pt>
                <c:pt idx="169">
                  <c:v>4550</c:v>
                </c:pt>
                <c:pt idx="170">
                  <c:v>4475</c:v>
                </c:pt>
                <c:pt idx="171">
                  <c:v>2175</c:v>
                </c:pt>
                <c:pt idx="172">
                  <c:v>1750</c:v>
                </c:pt>
                <c:pt idx="173">
                  <c:v>2650</c:v>
                </c:pt>
                <c:pt idx="174">
                  <c:v>9550</c:v>
                </c:pt>
                <c:pt idx="175">
                  <c:v>6975</c:v>
                </c:pt>
                <c:pt idx="176">
                  <c:v>5300</c:v>
                </c:pt>
                <c:pt idx="177">
                  <c:v>4175</c:v>
                </c:pt>
                <c:pt idx="178">
                  <c:v>4825</c:v>
                </c:pt>
                <c:pt idx="179">
                  <c:v>4400</c:v>
                </c:pt>
                <c:pt idx="180">
                  <c:v>4375</c:v>
                </c:pt>
                <c:pt idx="181">
                  <c:v>2187</c:v>
                </c:pt>
                <c:pt idx="182">
                  <c:v>1800</c:v>
                </c:pt>
                <c:pt idx="183">
                  <c:v>8175</c:v>
                </c:pt>
                <c:pt idx="184">
                  <c:v>7300</c:v>
                </c:pt>
                <c:pt idx="185">
                  <c:v>5925</c:v>
                </c:pt>
                <c:pt idx="186">
                  <c:v>6825</c:v>
                </c:pt>
                <c:pt idx="187">
                  <c:v>3375</c:v>
                </c:pt>
                <c:pt idx="188">
                  <c:v>3050</c:v>
                </c:pt>
                <c:pt idx="189">
                  <c:v>600</c:v>
                </c:pt>
                <c:pt idx="190">
                  <c:v>3200</c:v>
                </c:pt>
                <c:pt idx="191">
                  <c:v>8090</c:v>
                </c:pt>
                <c:pt idx="192">
                  <c:v>6875</c:v>
                </c:pt>
                <c:pt idx="193">
                  <c:v>6625</c:v>
                </c:pt>
                <c:pt idx="194">
                  <c:v>5975</c:v>
                </c:pt>
                <c:pt idx="195">
                  <c:v>5025</c:v>
                </c:pt>
                <c:pt idx="196">
                  <c:v>1950</c:v>
                </c:pt>
                <c:pt idx="197">
                  <c:v>4000</c:v>
                </c:pt>
                <c:pt idx="198">
                  <c:v>3625</c:v>
                </c:pt>
                <c:pt idx="199">
                  <c:v>2350</c:v>
                </c:pt>
                <c:pt idx="200">
                  <c:v>5025</c:v>
                </c:pt>
                <c:pt idx="201">
                  <c:v>2975</c:v>
                </c:pt>
                <c:pt idx="202">
                  <c:v>12754</c:v>
                </c:pt>
                <c:pt idx="203">
                  <c:v>6550</c:v>
                </c:pt>
                <c:pt idx="204">
                  <c:v>2475</c:v>
                </c:pt>
                <c:pt idx="205">
                  <c:v>1700</c:v>
                </c:pt>
                <c:pt idx="206">
                  <c:v>7575</c:v>
                </c:pt>
                <c:pt idx="207">
                  <c:v>7250</c:v>
                </c:pt>
                <c:pt idx="208">
                  <c:v>4050</c:v>
                </c:pt>
                <c:pt idx="209">
                  <c:v>3250</c:v>
                </c:pt>
                <c:pt idx="210">
                  <c:v>2525</c:v>
                </c:pt>
                <c:pt idx="211">
                  <c:v>1900</c:v>
                </c:pt>
                <c:pt idx="212">
                  <c:v>1500</c:v>
                </c:pt>
                <c:pt idx="213">
                  <c:v>4700</c:v>
                </c:pt>
                <c:pt idx="214">
                  <c:v>4025</c:v>
                </c:pt>
                <c:pt idx="215">
                  <c:v>3750</c:v>
                </c:pt>
                <c:pt idx="216">
                  <c:v>3375</c:v>
                </c:pt>
                <c:pt idx="217">
                  <c:v>4855</c:v>
                </c:pt>
                <c:pt idx="218">
                  <c:v>3475</c:v>
                </c:pt>
                <c:pt idx="219">
                  <c:v>7600</c:v>
                </c:pt>
                <c:pt idx="220">
                  <c:v>3975</c:v>
                </c:pt>
                <c:pt idx="221">
                  <c:v>3175</c:v>
                </c:pt>
                <c:pt idx="222">
                  <c:v>3175</c:v>
                </c:pt>
                <c:pt idx="223">
                  <c:v>2850</c:v>
                </c:pt>
                <c:pt idx="224">
                  <c:v>1850</c:v>
                </c:pt>
                <c:pt idx="225">
                  <c:v>7550</c:v>
                </c:pt>
                <c:pt idx="226">
                  <c:v>4775</c:v>
                </c:pt>
                <c:pt idx="227">
                  <c:v>4250</c:v>
                </c:pt>
                <c:pt idx="228">
                  <c:v>4000</c:v>
                </c:pt>
                <c:pt idx="229">
                  <c:v>3675</c:v>
                </c:pt>
                <c:pt idx="230">
                  <c:v>3350</c:v>
                </c:pt>
                <c:pt idx="231">
                  <c:v>2400</c:v>
                </c:pt>
                <c:pt idx="232">
                  <c:v>12375</c:v>
                </c:pt>
                <c:pt idx="233">
                  <c:v>6625</c:v>
                </c:pt>
                <c:pt idx="234">
                  <c:v>4275</c:v>
                </c:pt>
                <c:pt idx="235">
                  <c:v>4275</c:v>
                </c:pt>
                <c:pt idx="236">
                  <c:v>4025</c:v>
                </c:pt>
                <c:pt idx="237">
                  <c:v>5725</c:v>
                </c:pt>
                <c:pt idx="238">
                  <c:v>2650</c:v>
                </c:pt>
                <c:pt idx="239">
                  <c:v>7050</c:v>
                </c:pt>
                <c:pt idx="240">
                  <c:v>6475</c:v>
                </c:pt>
                <c:pt idx="241">
                  <c:v>5600</c:v>
                </c:pt>
                <c:pt idx="242">
                  <c:v>3450</c:v>
                </c:pt>
                <c:pt idx="243">
                  <c:v>4900</c:v>
                </c:pt>
                <c:pt idx="244">
                  <c:v>3700</c:v>
                </c:pt>
                <c:pt idx="245">
                  <c:v>3675</c:v>
                </c:pt>
                <c:pt idx="246">
                  <c:v>2850</c:v>
                </c:pt>
                <c:pt idx="247">
                  <c:v>6000</c:v>
                </c:pt>
                <c:pt idx="248">
                  <c:v>5275</c:v>
                </c:pt>
                <c:pt idx="249">
                  <c:v>3875</c:v>
                </c:pt>
                <c:pt idx="250">
                  <c:v>4350</c:v>
                </c:pt>
                <c:pt idx="251">
                  <c:v>4325</c:v>
                </c:pt>
                <c:pt idx="252">
                  <c:v>2425</c:v>
                </c:pt>
                <c:pt idx="253">
                  <c:v>6800</c:v>
                </c:pt>
                <c:pt idx="254">
                  <c:v>6575</c:v>
                </c:pt>
                <c:pt idx="255">
                  <c:v>2625</c:v>
                </c:pt>
                <c:pt idx="256">
                  <c:v>2100</c:v>
                </c:pt>
                <c:pt idx="257">
                  <c:v>5925</c:v>
                </c:pt>
                <c:pt idx="258">
                  <c:v>4150</c:v>
                </c:pt>
                <c:pt idx="259">
                  <c:v>4450</c:v>
                </c:pt>
                <c:pt idx="260">
                  <c:v>4300</c:v>
                </c:pt>
                <c:pt idx="261">
                  <c:v>3700</c:v>
                </c:pt>
                <c:pt idx="262">
                  <c:v>3550</c:v>
                </c:pt>
                <c:pt idx="263">
                  <c:v>6050</c:v>
                </c:pt>
                <c:pt idx="264">
                  <c:v>4800</c:v>
                </c:pt>
                <c:pt idx="265">
                  <c:v>3375</c:v>
                </c:pt>
                <c:pt idx="266">
                  <c:v>1200</c:v>
                </c:pt>
                <c:pt idx="267">
                  <c:v>9525</c:v>
                </c:pt>
                <c:pt idx="268">
                  <c:v>8850</c:v>
                </c:pt>
                <c:pt idx="269">
                  <c:v>8475</c:v>
                </c:pt>
                <c:pt idx="270">
                  <c:v>5450</c:v>
                </c:pt>
                <c:pt idx="271">
                  <c:v>5275</c:v>
                </c:pt>
                <c:pt idx="272">
                  <c:v>4050</c:v>
                </c:pt>
                <c:pt idx="273">
                  <c:v>3375</c:v>
                </c:pt>
                <c:pt idx="274">
                  <c:v>9000</c:v>
                </c:pt>
                <c:pt idx="275">
                  <c:v>3875</c:v>
                </c:pt>
                <c:pt idx="276">
                  <c:v>2575</c:v>
                </c:pt>
                <c:pt idx="277">
                  <c:v>7925</c:v>
                </c:pt>
                <c:pt idx="278">
                  <c:v>6000</c:v>
                </c:pt>
                <c:pt idx="279">
                  <c:v>5925</c:v>
                </c:pt>
                <c:pt idx="280">
                  <c:v>4725</c:v>
                </c:pt>
                <c:pt idx="281">
                  <c:v>3325</c:v>
                </c:pt>
                <c:pt idx="282">
                  <c:v>1375</c:v>
                </c:pt>
                <c:pt idx="283">
                  <c:v>7650</c:v>
                </c:pt>
                <c:pt idx="284">
                  <c:v>4305</c:v>
                </c:pt>
                <c:pt idx="285">
                  <c:v>2925</c:v>
                </c:pt>
                <c:pt idx="286">
                  <c:v>10000</c:v>
                </c:pt>
                <c:pt idx="287">
                  <c:v>7150</c:v>
                </c:pt>
                <c:pt idx="288">
                  <c:v>5475</c:v>
                </c:pt>
                <c:pt idx="289">
                  <c:v>4275</c:v>
                </c:pt>
                <c:pt idx="290">
                  <c:v>3325</c:v>
                </c:pt>
                <c:pt idx="291">
                  <c:v>8150</c:v>
                </c:pt>
                <c:pt idx="292">
                  <c:v>6525</c:v>
                </c:pt>
                <c:pt idx="293">
                  <c:v>6000</c:v>
                </c:pt>
                <c:pt idx="294">
                  <c:v>3100</c:v>
                </c:pt>
                <c:pt idx="295">
                  <c:v>10450</c:v>
                </c:pt>
                <c:pt idx="296">
                  <c:v>8550</c:v>
                </c:pt>
                <c:pt idx="297">
                  <c:v>7450</c:v>
                </c:pt>
                <c:pt idx="298">
                  <c:v>4475</c:v>
                </c:pt>
                <c:pt idx="299">
                  <c:v>2650</c:v>
                </c:pt>
                <c:pt idx="300">
                  <c:v>8825</c:v>
                </c:pt>
                <c:pt idx="301">
                  <c:v>5200</c:v>
                </c:pt>
                <c:pt idx="302">
                  <c:v>3950</c:v>
                </c:pt>
                <c:pt idx="303">
                  <c:v>8350</c:v>
                </c:pt>
                <c:pt idx="304">
                  <c:v>4775</c:v>
                </c:pt>
                <c:pt idx="305">
                  <c:v>12075</c:v>
                </c:pt>
                <c:pt idx="306">
                  <c:v>8525</c:v>
                </c:pt>
                <c:pt idx="307">
                  <c:v>5000</c:v>
                </c:pt>
                <c:pt idx="308">
                  <c:v>12050</c:v>
                </c:pt>
                <c:pt idx="309">
                  <c:v>5175</c:v>
                </c:pt>
                <c:pt idx="310">
                  <c:v>4350</c:v>
                </c:pt>
                <c:pt idx="311">
                  <c:v>4000</c:v>
                </c:pt>
                <c:pt idx="312">
                  <c:v>5800</c:v>
                </c:pt>
                <c:pt idx="313">
                  <c:v>5650</c:v>
                </c:pt>
                <c:pt idx="314">
                  <c:v>4800</c:v>
                </c:pt>
                <c:pt idx="315">
                  <c:v>2725</c:v>
                </c:pt>
                <c:pt idx="316">
                  <c:v>8200</c:v>
                </c:pt>
                <c:pt idx="317">
                  <c:v>7600</c:v>
                </c:pt>
                <c:pt idx="318">
                  <c:v>5900</c:v>
                </c:pt>
                <c:pt idx="319">
                  <c:v>5350</c:v>
                </c:pt>
                <c:pt idx="320">
                  <c:v>3375</c:v>
                </c:pt>
                <c:pt idx="321">
                  <c:v>3225</c:v>
                </c:pt>
                <c:pt idx="322">
                  <c:v>5025</c:v>
                </c:pt>
                <c:pt idx="323">
                  <c:v>4075</c:v>
                </c:pt>
                <c:pt idx="324">
                  <c:v>800</c:v>
                </c:pt>
                <c:pt idx="325">
                  <c:v>10350</c:v>
                </c:pt>
                <c:pt idx="326">
                  <c:v>7375</c:v>
                </c:pt>
                <c:pt idx="327">
                  <c:v>7200</c:v>
                </c:pt>
                <c:pt idx="328">
                  <c:v>9850</c:v>
                </c:pt>
                <c:pt idx="329">
                  <c:v>5500</c:v>
                </c:pt>
                <c:pt idx="330">
                  <c:v>5275</c:v>
                </c:pt>
                <c:pt idx="331">
                  <c:v>5775</c:v>
                </c:pt>
                <c:pt idx="332">
                  <c:v>3400</c:v>
                </c:pt>
                <c:pt idx="333">
                  <c:v>5950</c:v>
                </c:pt>
                <c:pt idx="334">
                  <c:v>5175</c:v>
                </c:pt>
                <c:pt idx="335">
                  <c:v>4775</c:v>
                </c:pt>
                <c:pt idx="336">
                  <c:v>4450</c:v>
                </c:pt>
                <c:pt idx="337">
                  <c:v>3925</c:v>
                </c:pt>
                <c:pt idx="338">
                  <c:v>6825</c:v>
                </c:pt>
                <c:pt idx="339">
                  <c:v>6400</c:v>
                </c:pt>
                <c:pt idx="340">
                  <c:v>5075</c:v>
                </c:pt>
                <c:pt idx="341">
                  <c:v>7700</c:v>
                </c:pt>
                <c:pt idx="342">
                  <c:v>6500</c:v>
                </c:pt>
                <c:pt idx="343">
                  <c:v>5475</c:v>
                </c:pt>
                <c:pt idx="344">
                  <c:v>5150</c:v>
                </c:pt>
                <c:pt idx="345">
                  <c:v>13150</c:v>
                </c:pt>
                <c:pt idx="346">
                  <c:v>9575</c:v>
                </c:pt>
                <c:pt idx="347">
                  <c:v>8675</c:v>
                </c:pt>
                <c:pt idx="348">
                  <c:v>5700</c:v>
                </c:pt>
                <c:pt idx="349">
                  <c:v>5650</c:v>
                </c:pt>
                <c:pt idx="350">
                  <c:v>4450</c:v>
                </c:pt>
                <c:pt idx="351">
                  <c:v>7450</c:v>
                </c:pt>
                <c:pt idx="352">
                  <c:v>6825</c:v>
                </c:pt>
                <c:pt idx="353">
                  <c:v>6700</c:v>
                </c:pt>
                <c:pt idx="354">
                  <c:v>6475</c:v>
                </c:pt>
                <c:pt idx="355">
                  <c:v>4525</c:v>
                </c:pt>
                <c:pt idx="356">
                  <c:v>3800</c:v>
                </c:pt>
                <c:pt idx="357">
                  <c:v>3650</c:v>
                </c:pt>
                <c:pt idx="358">
                  <c:v>5125</c:v>
                </c:pt>
                <c:pt idx="359">
                  <c:v>3700</c:v>
                </c:pt>
                <c:pt idx="360">
                  <c:v>2650</c:v>
                </c:pt>
                <c:pt idx="361">
                  <c:v>1950</c:v>
                </c:pt>
                <c:pt idx="362">
                  <c:v>7900</c:v>
                </c:pt>
                <c:pt idx="363">
                  <c:v>7425</c:v>
                </c:pt>
                <c:pt idx="364">
                  <c:v>4950</c:v>
                </c:pt>
                <c:pt idx="365">
                  <c:v>4800</c:v>
                </c:pt>
                <c:pt idx="366">
                  <c:v>11450</c:v>
                </c:pt>
                <c:pt idx="367">
                  <c:v>10000</c:v>
                </c:pt>
                <c:pt idx="368">
                  <c:v>9375</c:v>
                </c:pt>
                <c:pt idx="369">
                  <c:v>7750</c:v>
                </c:pt>
                <c:pt idx="370">
                  <c:v>4200</c:v>
                </c:pt>
                <c:pt idx="371">
                  <c:v>2950</c:v>
                </c:pt>
                <c:pt idx="372">
                  <c:v>2800</c:v>
                </c:pt>
                <c:pt idx="373">
                  <c:v>7275</c:v>
                </c:pt>
                <c:pt idx="374">
                  <c:v>4325</c:v>
                </c:pt>
                <c:pt idx="375">
                  <c:v>12525</c:v>
                </c:pt>
                <c:pt idx="376">
                  <c:v>10375</c:v>
                </c:pt>
                <c:pt idx="377">
                  <c:v>9375</c:v>
                </c:pt>
                <c:pt idx="378">
                  <c:v>4175</c:v>
                </c:pt>
                <c:pt idx="379">
                  <c:v>3425</c:v>
                </c:pt>
                <c:pt idx="380">
                  <c:v>10050</c:v>
                </c:pt>
                <c:pt idx="381">
                  <c:v>8600</c:v>
                </c:pt>
                <c:pt idx="382">
                  <c:v>6400</c:v>
                </c:pt>
                <c:pt idx="383">
                  <c:v>6100</c:v>
                </c:pt>
                <c:pt idx="384">
                  <c:v>3550</c:v>
                </c:pt>
                <c:pt idx="385">
                  <c:v>8775</c:v>
                </c:pt>
                <c:pt idx="386">
                  <c:v>3750</c:v>
                </c:pt>
                <c:pt idx="387">
                  <c:v>1650</c:v>
                </c:pt>
                <c:pt idx="388">
                  <c:v>7450</c:v>
                </c:pt>
                <c:pt idx="389">
                  <c:v>6825</c:v>
                </c:pt>
                <c:pt idx="390">
                  <c:v>5650</c:v>
                </c:pt>
                <c:pt idx="391">
                  <c:v>5430</c:v>
                </c:pt>
                <c:pt idx="392">
                  <c:v>4775</c:v>
                </c:pt>
                <c:pt idx="393">
                  <c:v>4100</c:v>
                </c:pt>
                <c:pt idx="394">
                  <c:v>7650</c:v>
                </c:pt>
                <c:pt idx="395">
                  <c:v>5350</c:v>
                </c:pt>
                <c:pt idx="396">
                  <c:v>2875</c:v>
                </c:pt>
                <c:pt idx="397">
                  <c:v>15075</c:v>
                </c:pt>
                <c:pt idx="398">
                  <c:v>6425</c:v>
                </c:pt>
                <c:pt idx="399">
                  <c:v>5625</c:v>
                </c:pt>
                <c:pt idx="400">
                  <c:v>4240</c:v>
                </c:pt>
                <c:pt idx="401">
                  <c:v>3525</c:v>
                </c:pt>
                <c:pt idx="402">
                  <c:v>10600</c:v>
                </c:pt>
                <c:pt idx="403">
                  <c:v>4300</c:v>
                </c:pt>
                <c:pt idx="404">
                  <c:v>8225</c:v>
                </c:pt>
                <c:pt idx="405">
                  <c:v>8225</c:v>
                </c:pt>
                <c:pt idx="406">
                  <c:v>9000</c:v>
                </c:pt>
                <c:pt idx="407">
                  <c:v>6950</c:v>
                </c:pt>
                <c:pt idx="408">
                  <c:v>5375</c:v>
                </c:pt>
                <c:pt idx="409">
                  <c:v>11525</c:v>
                </c:pt>
                <c:pt idx="410">
                  <c:v>10475</c:v>
                </c:pt>
                <c:pt idx="411">
                  <c:v>8140</c:v>
                </c:pt>
                <c:pt idx="412">
                  <c:v>6975</c:v>
                </c:pt>
                <c:pt idx="413">
                  <c:v>6375</c:v>
                </c:pt>
                <c:pt idx="414">
                  <c:v>5700</c:v>
                </c:pt>
                <c:pt idx="415">
                  <c:v>3950</c:v>
                </c:pt>
                <c:pt idx="416">
                  <c:v>9725</c:v>
                </c:pt>
                <c:pt idx="417">
                  <c:v>7275</c:v>
                </c:pt>
                <c:pt idx="418">
                  <c:v>7025</c:v>
                </c:pt>
                <c:pt idx="419">
                  <c:v>6125</c:v>
                </c:pt>
                <c:pt idx="420">
                  <c:v>4050</c:v>
                </c:pt>
                <c:pt idx="421">
                  <c:v>10100</c:v>
                </c:pt>
                <c:pt idx="422">
                  <c:v>8200</c:v>
                </c:pt>
                <c:pt idx="423">
                  <c:v>7375</c:v>
                </c:pt>
                <c:pt idx="424">
                  <c:v>7375</c:v>
                </c:pt>
                <c:pt idx="425">
                  <c:v>6925</c:v>
                </c:pt>
                <c:pt idx="426">
                  <c:v>5200</c:v>
                </c:pt>
                <c:pt idx="427">
                  <c:v>7350</c:v>
                </c:pt>
                <c:pt idx="428">
                  <c:v>4850</c:v>
                </c:pt>
                <c:pt idx="429">
                  <c:v>6625</c:v>
                </c:pt>
                <c:pt idx="430">
                  <c:v>6600</c:v>
                </c:pt>
                <c:pt idx="431">
                  <c:v>5775</c:v>
                </c:pt>
                <c:pt idx="432">
                  <c:v>5425</c:v>
                </c:pt>
                <c:pt idx="433">
                  <c:v>5225</c:v>
                </c:pt>
                <c:pt idx="434">
                  <c:v>5125</c:v>
                </c:pt>
                <c:pt idx="435">
                  <c:v>5100</c:v>
                </c:pt>
                <c:pt idx="436">
                  <c:v>4575</c:v>
                </c:pt>
                <c:pt idx="437">
                  <c:v>9300</c:v>
                </c:pt>
                <c:pt idx="438">
                  <c:v>8015</c:v>
                </c:pt>
                <c:pt idx="439">
                  <c:v>5275</c:v>
                </c:pt>
                <c:pt idx="440">
                  <c:v>5250</c:v>
                </c:pt>
                <c:pt idx="441">
                  <c:v>4550</c:v>
                </c:pt>
                <c:pt idx="442">
                  <c:v>11300</c:v>
                </c:pt>
                <c:pt idx="443">
                  <c:v>10750</c:v>
                </c:pt>
                <c:pt idx="444">
                  <c:v>10275</c:v>
                </c:pt>
                <c:pt idx="445">
                  <c:v>9850</c:v>
                </c:pt>
                <c:pt idx="446">
                  <c:v>8025</c:v>
                </c:pt>
                <c:pt idx="447">
                  <c:v>7125</c:v>
                </c:pt>
                <c:pt idx="448">
                  <c:v>5650</c:v>
                </c:pt>
                <c:pt idx="449">
                  <c:v>4950</c:v>
                </c:pt>
                <c:pt idx="450">
                  <c:v>4125</c:v>
                </c:pt>
                <c:pt idx="451">
                  <c:v>3550</c:v>
                </c:pt>
                <c:pt idx="452">
                  <c:v>4400</c:v>
                </c:pt>
                <c:pt idx="453">
                  <c:v>8288</c:v>
                </c:pt>
                <c:pt idx="454">
                  <c:v>5700</c:v>
                </c:pt>
                <c:pt idx="455">
                  <c:v>4225</c:v>
                </c:pt>
                <c:pt idx="456">
                  <c:v>7425</c:v>
                </c:pt>
                <c:pt idx="457">
                  <c:v>3800</c:v>
                </c:pt>
                <c:pt idx="458">
                  <c:v>18575</c:v>
                </c:pt>
                <c:pt idx="459">
                  <c:v>6625</c:v>
                </c:pt>
                <c:pt idx="460">
                  <c:v>5525</c:v>
                </c:pt>
                <c:pt idx="461">
                  <c:v>7325</c:v>
                </c:pt>
                <c:pt idx="462">
                  <c:v>6725</c:v>
                </c:pt>
                <c:pt idx="463">
                  <c:v>4475</c:v>
                </c:pt>
                <c:pt idx="464">
                  <c:v>4050</c:v>
                </c:pt>
                <c:pt idx="465">
                  <c:v>9050</c:v>
                </c:pt>
                <c:pt idx="466">
                  <c:v>8000</c:v>
                </c:pt>
                <c:pt idx="467">
                  <c:v>8000</c:v>
                </c:pt>
                <c:pt idx="468">
                  <c:v>6725</c:v>
                </c:pt>
                <c:pt idx="469">
                  <c:v>9750</c:v>
                </c:pt>
                <c:pt idx="470">
                  <c:v>6100</c:v>
                </c:pt>
                <c:pt idx="471">
                  <c:v>5825</c:v>
                </c:pt>
                <c:pt idx="472">
                  <c:v>12800</c:v>
                </c:pt>
                <c:pt idx="473">
                  <c:v>10125</c:v>
                </c:pt>
                <c:pt idx="474">
                  <c:v>9350</c:v>
                </c:pt>
                <c:pt idx="475">
                  <c:v>9225</c:v>
                </c:pt>
                <c:pt idx="476">
                  <c:v>8625</c:v>
                </c:pt>
                <c:pt idx="477">
                  <c:v>7275</c:v>
                </c:pt>
                <c:pt idx="478">
                  <c:v>5175</c:v>
                </c:pt>
                <c:pt idx="479">
                  <c:v>4825</c:v>
                </c:pt>
                <c:pt idx="480">
                  <c:v>11925</c:v>
                </c:pt>
                <c:pt idx="481">
                  <c:v>9925</c:v>
                </c:pt>
                <c:pt idx="482">
                  <c:v>9025</c:v>
                </c:pt>
                <c:pt idx="483">
                  <c:v>7025</c:v>
                </c:pt>
                <c:pt idx="484">
                  <c:v>4200</c:v>
                </c:pt>
                <c:pt idx="485">
                  <c:v>20975</c:v>
                </c:pt>
                <c:pt idx="486">
                  <c:v>9825</c:v>
                </c:pt>
                <c:pt idx="487">
                  <c:v>7925</c:v>
                </c:pt>
                <c:pt idx="488">
                  <c:v>7900</c:v>
                </c:pt>
                <c:pt idx="489">
                  <c:v>6825</c:v>
                </c:pt>
                <c:pt idx="490">
                  <c:v>7400</c:v>
                </c:pt>
                <c:pt idx="491">
                  <c:v>6150</c:v>
                </c:pt>
                <c:pt idx="492">
                  <c:v>5925</c:v>
                </c:pt>
                <c:pt idx="493">
                  <c:v>18225</c:v>
                </c:pt>
                <c:pt idx="494">
                  <c:v>7175</c:v>
                </c:pt>
                <c:pt idx="495">
                  <c:v>4775</c:v>
                </c:pt>
                <c:pt idx="496">
                  <c:v>14450</c:v>
                </c:pt>
                <c:pt idx="497">
                  <c:v>9475</c:v>
                </c:pt>
                <c:pt idx="498">
                  <c:v>7700</c:v>
                </c:pt>
                <c:pt idx="499">
                  <c:v>7300</c:v>
                </c:pt>
                <c:pt idx="500">
                  <c:v>4050</c:v>
                </c:pt>
                <c:pt idx="501">
                  <c:v>12275</c:v>
                </c:pt>
                <c:pt idx="502">
                  <c:v>10250</c:v>
                </c:pt>
                <c:pt idx="503">
                  <c:v>7850</c:v>
                </c:pt>
                <c:pt idx="504">
                  <c:v>6425</c:v>
                </c:pt>
                <c:pt idx="505">
                  <c:v>5550</c:v>
                </c:pt>
                <c:pt idx="506">
                  <c:v>4600</c:v>
                </c:pt>
                <c:pt idx="507">
                  <c:v>4150</c:v>
                </c:pt>
                <c:pt idx="508">
                  <c:v>7775</c:v>
                </c:pt>
                <c:pt idx="509">
                  <c:v>6825</c:v>
                </c:pt>
                <c:pt idx="510">
                  <c:v>5200</c:v>
                </c:pt>
                <c:pt idx="511">
                  <c:v>13275</c:v>
                </c:pt>
                <c:pt idx="512">
                  <c:v>11100</c:v>
                </c:pt>
                <c:pt idx="513">
                  <c:v>7925</c:v>
                </c:pt>
                <c:pt idx="514">
                  <c:v>7850</c:v>
                </c:pt>
                <c:pt idx="515">
                  <c:v>1307</c:v>
                </c:pt>
                <c:pt idx="516">
                  <c:v>10775</c:v>
                </c:pt>
                <c:pt idx="517">
                  <c:v>9850</c:v>
                </c:pt>
                <c:pt idx="518">
                  <c:v>9350</c:v>
                </c:pt>
                <c:pt idx="519">
                  <c:v>9250</c:v>
                </c:pt>
                <c:pt idx="520">
                  <c:v>5950</c:v>
                </c:pt>
                <c:pt idx="521">
                  <c:v>5625</c:v>
                </c:pt>
                <c:pt idx="522">
                  <c:v>4775</c:v>
                </c:pt>
                <c:pt idx="523">
                  <c:v>9875</c:v>
                </c:pt>
                <c:pt idx="524">
                  <c:v>8200</c:v>
                </c:pt>
                <c:pt idx="525">
                  <c:v>7800</c:v>
                </c:pt>
                <c:pt idx="526">
                  <c:v>6525</c:v>
                </c:pt>
                <c:pt idx="527">
                  <c:v>11954</c:v>
                </c:pt>
                <c:pt idx="528">
                  <c:v>7525</c:v>
                </c:pt>
                <c:pt idx="529">
                  <c:v>6975</c:v>
                </c:pt>
                <c:pt idx="530">
                  <c:v>15290</c:v>
                </c:pt>
                <c:pt idx="531">
                  <c:v>11350</c:v>
                </c:pt>
                <c:pt idx="532">
                  <c:v>8350</c:v>
                </c:pt>
                <c:pt idx="533">
                  <c:v>8175</c:v>
                </c:pt>
                <c:pt idx="534">
                  <c:v>6125</c:v>
                </c:pt>
                <c:pt idx="535">
                  <c:v>3125</c:v>
                </c:pt>
                <c:pt idx="536">
                  <c:v>13050</c:v>
                </c:pt>
                <c:pt idx="537">
                  <c:v>10150</c:v>
                </c:pt>
                <c:pt idx="538">
                  <c:v>8875</c:v>
                </c:pt>
                <c:pt idx="539">
                  <c:v>10975</c:v>
                </c:pt>
                <c:pt idx="540">
                  <c:v>5550</c:v>
                </c:pt>
                <c:pt idx="541">
                  <c:v>5175</c:v>
                </c:pt>
                <c:pt idx="542">
                  <c:v>11425</c:v>
                </c:pt>
                <c:pt idx="543">
                  <c:v>10275</c:v>
                </c:pt>
                <c:pt idx="544">
                  <c:v>15300</c:v>
                </c:pt>
                <c:pt idx="545">
                  <c:v>9125</c:v>
                </c:pt>
                <c:pt idx="546">
                  <c:v>7600</c:v>
                </c:pt>
                <c:pt idx="547">
                  <c:v>4350</c:v>
                </c:pt>
                <c:pt idx="548">
                  <c:v>7750</c:v>
                </c:pt>
                <c:pt idx="549">
                  <c:v>5100</c:v>
                </c:pt>
                <c:pt idx="550">
                  <c:v>15350</c:v>
                </c:pt>
                <c:pt idx="551">
                  <c:v>7400</c:v>
                </c:pt>
                <c:pt idx="552">
                  <c:v>6200</c:v>
                </c:pt>
                <c:pt idx="553">
                  <c:v>10000</c:v>
                </c:pt>
                <c:pt idx="554">
                  <c:v>10000</c:v>
                </c:pt>
                <c:pt idx="555">
                  <c:v>7750</c:v>
                </c:pt>
                <c:pt idx="556">
                  <c:v>6775</c:v>
                </c:pt>
                <c:pt idx="557">
                  <c:v>14175</c:v>
                </c:pt>
                <c:pt idx="558">
                  <c:v>12000</c:v>
                </c:pt>
                <c:pt idx="559">
                  <c:v>11050</c:v>
                </c:pt>
                <c:pt idx="560">
                  <c:v>6775</c:v>
                </c:pt>
                <c:pt idx="561">
                  <c:v>9200</c:v>
                </c:pt>
                <c:pt idx="562">
                  <c:v>8890</c:v>
                </c:pt>
                <c:pt idx="563">
                  <c:v>8350</c:v>
                </c:pt>
                <c:pt idx="564">
                  <c:v>6500</c:v>
                </c:pt>
                <c:pt idx="565">
                  <c:v>5850</c:v>
                </c:pt>
                <c:pt idx="566">
                  <c:v>4400</c:v>
                </c:pt>
                <c:pt idx="567">
                  <c:v>8925</c:v>
                </c:pt>
                <c:pt idx="568">
                  <c:v>8325</c:v>
                </c:pt>
                <c:pt idx="569">
                  <c:v>6175</c:v>
                </c:pt>
                <c:pt idx="570">
                  <c:v>17100</c:v>
                </c:pt>
                <c:pt idx="571">
                  <c:v>15525</c:v>
                </c:pt>
                <c:pt idx="572">
                  <c:v>6455</c:v>
                </c:pt>
                <c:pt idx="573">
                  <c:v>5375</c:v>
                </c:pt>
                <c:pt idx="574">
                  <c:v>18100</c:v>
                </c:pt>
                <c:pt idx="575">
                  <c:v>17350</c:v>
                </c:pt>
                <c:pt idx="576">
                  <c:v>9875</c:v>
                </c:pt>
                <c:pt idx="577">
                  <c:v>7575</c:v>
                </c:pt>
                <c:pt idx="578">
                  <c:v>6975</c:v>
                </c:pt>
                <c:pt idx="579">
                  <c:v>5225</c:v>
                </c:pt>
                <c:pt idx="580">
                  <c:v>16990</c:v>
                </c:pt>
                <c:pt idx="581">
                  <c:v>10650</c:v>
                </c:pt>
                <c:pt idx="582">
                  <c:v>10650</c:v>
                </c:pt>
                <c:pt idx="583">
                  <c:v>7100</c:v>
                </c:pt>
                <c:pt idx="584">
                  <c:v>6750</c:v>
                </c:pt>
                <c:pt idx="585">
                  <c:v>4700</c:v>
                </c:pt>
                <c:pt idx="586">
                  <c:v>11500</c:v>
                </c:pt>
                <c:pt idx="587">
                  <c:v>11450</c:v>
                </c:pt>
                <c:pt idx="588">
                  <c:v>10600</c:v>
                </c:pt>
                <c:pt idx="589">
                  <c:v>8600</c:v>
                </c:pt>
                <c:pt idx="590">
                  <c:v>8050</c:v>
                </c:pt>
                <c:pt idx="591">
                  <c:v>6750</c:v>
                </c:pt>
                <c:pt idx="592">
                  <c:v>14175</c:v>
                </c:pt>
                <c:pt idx="593">
                  <c:v>11150</c:v>
                </c:pt>
                <c:pt idx="594">
                  <c:v>9975</c:v>
                </c:pt>
                <c:pt idx="595">
                  <c:v>6475</c:v>
                </c:pt>
                <c:pt idx="596">
                  <c:v>10700</c:v>
                </c:pt>
                <c:pt idx="597">
                  <c:v>8125</c:v>
                </c:pt>
                <c:pt idx="598">
                  <c:v>7400</c:v>
                </c:pt>
                <c:pt idx="599">
                  <c:v>6250</c:v>
                </c:pt>
                <c:pt idx="600">
                  <c:v>14975</c:v>
                </c:pt>
                <c:pt idx="601">
                  <c:v>12000</c:v>
                </c:pt>
                <c:pt idx="602">
                  <c:v>8350</c:v>
                </c:pt>
                <c:pt idx="603">
                  <c:v>6150</c:v>
                </c:pt>
                <c:pt idx="604">
                  <c:v>11900</c:v>
                </c:pt>
                <c:pt idx="605">
                  <c:v>10250</c:v>
                </c:pt>
                <c:pt idx="606">
                  <c:v>5950</c:v>
                </c:pt>
                <c:pt idx="607">
                  <c:v>4850</c:v>
                </c:pt>
                <c:pt idx="608">
                  <c:v>17675</c:v>
                </c:pt>
                <c:pt idx="609">
                  <c:v>15300</c:v>
                </c:pt>
                <c:pt idx="610">
                  <c:v>11400</c:v>
                </c:pt>
                <c:pt idx="611">
                  <c:v>8925</c:v>
                </c:pt>
                <c:pt idx="612">
                  <c:v>14900</c:v>
                </c:pt>
                <c:pt idx="613">
                  <c:v>7200</c:v>
                </c:pt>
                <c:pt idx="614">
                  <c:v>5750</c:v>
                </c:pt>
                <c:pt idx="615">
                  <c:v>17000</c:v>
                </c:pt>
                <c:pt idx="616">
                  <c:v>10775</c:v>
                </c:pt>
                <c:pt idx="617">
                  <c:v>10325</c:v>
                </c:pt>
                <c:pt idx="618">
                  <c:v>10100</c:v>
                </c:pt>
                <c:pt idx="619">
                  <c:v>9250</c:v>
                </c:pt>
                <c:pt idx="620">
                  <c:v>7225</c:v>
                </c:pt>
                <c:pt idx="621">
                  <c:v>5300</c:v>
                </c:pt>
                <c:pt idx="622">
                  <c:v>4925</c:v>
                </c:pt>
                <c:pt idx="623">
                  <c:v>12050</c:v>
                </c:pt>
                <c:pt idx="624">
                  <c:v>10775</c:v>
                </c:pt>
                <c:pt idx="625">
                  <c:v>15425</c:v>
                </c:pt>
                <c:pt idx="626">
                  <c:v>10500</c:v>
                </c:pt>
                <c:pt idx="627">
                  <c:v>8225</c:v>
                </c:pt>
                <c:pt idx="628">
                  <c:v>5756</c:v>
                </c:pt>
                <c:pt idx="629">
                  <c:v>15450</c:v>
                </c:pt>
                <c:pt idx="630">
                  <c:v>13675</c:v>
                </c:pt>
                <c:pt idx="631">
                  <c:v>9275</c:v>
                </c:pt>
                <c:pt idx="632">
                  <c:v>9250</c:v>
                </c:pt>
                <c:pt idx="633">
                  <c:v>7750</c:v>
                </c:pt>
                <c:pt idx="634">
                  <c:v>15900</c:v>
                </c:pt>
                <c:pt idx="635">
                  <c:v>12800</c:v>
                </c:pt>
                <c:pt idx="636">
                  <c:v>12475</c:v>
                </c:pt>
                <c:pt idx="637">
                  <c:v>10275</c:v>
                </c:pt>
                <c:pt idx="638">
                  <c:v>9350</c:v>
                </c:pt>
                <c:pt idx="639">
                  <c:v>7625</c:v>
                </c:pt>
                <c:pt idx="640">
                  <c:v>14700</c:v>
                </c:pt>
                <c:pt idx="641">
                  <c:v>13400</c:v>
                </c:pt>
                <c:pt idx="642">
                  <c:v>12050</c:v>
                </c:pt>
                <c:pt idx="643">
                  <c:v>6150</c:v>
                </c:pt>
                <c:pt idx="644">
                  <c:v>12025</c:v>
                </c:pt>
                <c:pt idx="645">
                  <c:v>9475</c:v>
                </c:pt>
                <c:pt idx="646">
                  <c:v>5000</c:v>
                </c:pt>
                <c:pt idx="647">
                  <c:v>18700</c:v>
                </c:pt>
                <c:pt idx="648">
                  <c:v>12700</c:v>
                </c:pt>
                <c:pt idx="649">
                  <c:v>9225</c:v>
                </c:pt>
                <c:pt idx="650">
                  <c:v>8600</c:v>
                </c:pt>
                <c:pt idx="651">
                  <c:v>7575</c:v>
                </c:pt>
                <c:pt idx="652">
                  <c:v>12000</c:v>
                </c:pt>
                <c:pt idx="653">
                  <c:v>8025</c:v>
                </c:pt>
                <c:pt idx="654">
                  <c:v>7600</c:v>
                </c:pt>
                <c:pt idx="655">
                  <c:v>10100</c:v>
                </c:pt>
                <c:pt idx="656">
                  <c:v>9800</c:v>
                </c:pt>
                <c:pt idx="657">
                  <c:v>3825</c:v>
                </c:pt>
                <c:pt idx="658">
                  <c:v>17425</c:v>
                </c:pt>
                <c:pt idx="659">
                  <c:v>14625</c:v>
                </c:pt>
                <c:pt idx="660">
                  <c:v>13225</c:v>
                </c:pt>
                <c:pt idx="661">
                  <c:v>8375</c:v>
                </c:pt>
                <c:pt idx="662">
                  <c:v>5925</c:v>
                </c:pt>
                <c:pt idx="663">
                  <c:v>10825</c:v>
                </c:pt>
                <c:pt idx="664">
                  <c:v>8425</c:v>
                </c:pt>
                <c:pt idx="665">
                  <c:v>18575</c:v>
                </c:pt>
                <c:pt idx="666">
                  <c:v>17425</c:v>
                </c:pt>
                <c:pt idx="667">
                  <c:v>13800</c:v>
                </c:pt>
                <c:pt idx="668">
                  <c:v>7200</c:v>
                </c:pt>
                <c:pt idx="669">
                  <c:v>4025</c:v>
                </c:pt>
                <c:pt idx="670">
                  <c:v>17725</c:v>
                </c:pt>
                <c:pt idx="671">
                  <c:v>13675</c:v>
                </c:pt>
                <c:pt idx="672">
                  <c:v>11925</c:v>
                </c:pt>
                <c:pt idx="673">
                  <c:v>8800</c:v>
                </c:pt>
                <c:pt idx="674">
                  <c:v>7175</c:v>
                </c:pt>
                <c:pt idx="675">
                  <c:v>14425</c:v>
                </c:pt>
                <c:pt idx="676">
                  <c:v>14275</c:v>
                </c:pt>
                <c:pt idx="677">
                  <c:v>13725</c:v>
                </c:pt>
                <c:pt idx="678">
                  <c:v>13675</c:v>
                </c:pt>
                <c:pt idx="679">
                  <c:v>13175</c:v>
                </c:pt>
                <c:pt idx="680">
                  <c:v>9175</c:v>
                </c:pt>
                <c:pt idx="681">
                  <c:v>6425</c:v>
                </c:pt>
                <c:pt idx="682">
                  <c:v>13325</c:v>
                </c:pt>
                <c:pt idx="683">
                  <c:v>9825</c:v>
                </c:pt>
                <c:pt idx="684">
                  <c:v>7900</c:v>
                </c:pt>
                <c:pt idx="685">
                  <c:v>7850</c:v>
                </c:pt>
                <c:pt idx="686">
                  <c:v>13225</c:v>
                </c:pt>
                <c:pt idx="687">
                  <c:v>12125</c:v>
                </c:pt>
                <c:pt idx="688">
                  <c:v>10600</c:v>
                </c:pt>
                <c:pt idx="689">
                  <c:v>8575</c:v>
                </c:pt>
                <c:pt idx="690">
                  <c:v>3300</c:v>
                </c:pt>
                <c:pt idx="691">
                  <c:v>9050</c:v>
                </c:pt>
                <c:pt idx="692">
                  <c:v>7350</c:v>
                </c:pt>
                <c:pt idx="693">
                  <c:v>6140</c:v>
                </c:pt>
                <c:pt idx="694">
                  <c:v>4450</c:v>
                </c:pt>
                <c:pt idx="695">
                  <c:v>20400</c:v>
                </c:pt>
                <c:pt idx="696">
                  <c:v>8400</c:v>
                </c:pt>
                <c:pt idx="697">
                  <c:v>7950</c:v>
                </c:pt>
                <c:pt idx="698">
                  <c:v>5550</c:v>
                </c:pt>
                <c:pt idx="699">
                  <c:v>16000</c:v>
                </c:pt>
                <c:pt idx="700">
                  <c:v>13550</c:v>
                </c:pt>
                <c:pt idx="701">
                  <c:v>13025</c:v>
                </c:pt>
                <c:pt idx="702">
                  <c:v>11275</c:v>
                </c:pt>
                <c:pt idx="703">
                  <c:v>10825</c:v>
                </c:pt>
                <c:pt idx="704">
                  <c:v>10425</c:v>
                </c:pt>
                <c:pt idx="705">
                  <c:v>10300</c:v>
                </c:pt>
                <c:pt idx="706">
                  <c:v>6975</c:v>
                </c:pt>
                <c:pt idx="707">
                  <c:v>20500</c:v>
                </c:pt>
                <c:pt idx="708">
                  <c:v>13825</c:v>
                </c:pt>
                <c:pt idx="709">
                  <c:v>13050</c:v>
                </c:pt>
                <c:pt idx="710">
                  <c:v>9525</c:v>
                </c:pt>
                <c:pt idx="711">
                  <c:v>9475</c:v>
                </c:pt>
                <c:pt idx="712">
                  <c:v>8175</c:v>
                </c:pt>
                <c:pt idx="713">
                  <c:v>6700</c:v>
                </c:pt>
                <c:pt idx="714">
                  <c:v>21650</c:v>
                </c:pt>
                <c:pt idx="715">
                  <c:v>7350</c:v>
                </c:pt>
                <c:pt idx="716">
                  <c:v>15275</c:v>
                </c:pt>
                <c:pt idx="717">
                  <c:v>14275</c:v>
                </c:pt>
                <c:pt idx="718">
                  <c:v>11900</c:v>
                </c:pt>
                <c:pt idx="719">
                  <c:v>13375</c:v>
                </c:pt>
                <c:pt idx="720">
                  <c:v>13125</c:v>
                </c:pt>
                <c:pt idx="721">
                  <c:v>11050</c:v>
                </c:pt>
                <c:pt idx="722">
                  <c:v>15515</c:v>
                </c:pt>
                <c:pt idx="723">
                  <c:v>15400</c:v>
                </c:pt>
                <c:pt idx="724">
                  <c:v>12700</c:v>
                </c:pt>
                <c:pt idx="725">
                  <c:v>10300</c:v>
                </c:pt>
                <c:pt idx="726">
                  <c:v>8025</c:v>
                </c:pt>
                <c:pt idx="727">
                  <c:v>17678</c:v>
                </c:pt>
                <c:pt idx="728">
                  <c:v>12925</c:v>
                </c:pt>
                <c:pt idx="729">
                  <c:v>11525</c:v>
                </c:pt>
                <c:pt idx="730">
                  <c:v>8325</c:v>
                </c:pt>
                <c:pt idx="731">
                  <c:v>6925</c:v>
                </c:pt>
                <c:pt idx="732">
                  <c:v>12375</c:v>
                </c:pt>
                <c:pt idx="733">
                  <c:v>10275</c:v>
                </c:pt>
                <c:pt idx="734">
                  <c:v>8800</c:v>
                </c:pt>
                <c:pt idx="735">
                  <c:v>14050</c:v>
                </c:pt>
                <c:pt idx="736">
                  <c:v>6850</c:v>
                </c:pt>
                <c:pt idx="737">
                  <c:v>12175</c:v>
                </c:pt>
                <c:pt idx="738">
                  <c:v>19400</c:v>
                </c:pt>
                <c:pt idx="739">
                  <c:v>15400</c:v>
                </c:pt>
                <c:pt idx="740">
                  <c:v>13450</c:v>
                </c:pt>
                <c:pt idx="741">
                  <c:v>11825</c:v>
                </c:pt>
                <c:pt idx="742">
                  <c:v>17825</c:v>
                </c:pt>
                <c:pt idx="743">
                  <c:v>17750</c:v>
                </c:pt>
                <c:pt idx="744">
                  <c:v>13500</c:v>
                </c:pt>
                <c:pt idx="745">
                  <c:v>9450</c:v>
                </c:pt>
                <c:pt idx="746">
                  <c:v>8950</c:v>
                </c:pt>
                <c:pt idx="747">
                  <c:v>7850</c:v>
                </c:pt>
                <c:pt idx="748">
                  <c:v>12517</c:v>
                </c:pt>
                <c:pt idx="749">
                  <c:v>8225</c:v>
                </c:pt>
                <c:pt idx="750">
                  <c:v>18000</c:v>
                </c:pt>
                <c:pt idx="751">
                  <c:v>13325</c:v>
                </c:pt>
                <c:pt idx="752">
                  <c:v>19625</c:v>
                </c:pt>
                <c:pt idx="753">
                  <c:v>14932</c:v>
                </c:pt>
                <c:pt idx="754">
                  <c:v>13575</c:v>
                </c:pt>
                <c:pt idx="755">
                  <c:v>9350</c:v>
                </c:pt>
                <c:pt idx="756">
                  <c:v>13050</c:v>
                </c:pt>
                <c:pt idx="757">
                  <c:v>12975</c:v>
                </c:pt>
                <c:pt idx="758">
                  <c:v>9050</c:v>
                </c:pt>
                <c:pt idx="759">
                  <c:v>4000</c:v>
                </c:pt>
                <c:pt idx="760">
                  <c:v>25100</c:v>
                </c:pt>
                <c:pt idx="761">
                  <c:v>14925</c:v>
                </c:pt>
                <c:pt idx="762">
                  <c:v>13000</c:v>
                </c:pt>
                <c:pt idx="763">
                  <c:v>9625</c:v>
                </c:pt>
                <c:pt idx="764">
                  <c:v>6425</c:v>
                </c:pt>
                <c:pt idx="765">
                  <c:v>16175</c:v>
                </c:pt>
                <c:pt idx="766">
                  <c:v>13450</c:v>
                </c:pt>
                <c:pt idx="767">
                  <c:v>12750</c:v>
                </c:pt>
                <c:pt idx="768">
                  <c:v>11200</c:v>
                </c:pt>
                <c:pt idx="769">
                  <c:v>6700</c:v>
                </c:pt>
                <c:pt idx="770">
                  <c:v>6450</c:v>
                </c:pt>
                <c:pt idx="771">
                  <c:v>5325</c:v>
                </c:pt>
                <c:pt idx="772">
                  <c:v>17190</c:v>
                </c:pt>
                <c:pt idx="773">
                  <c:v>12100</c:v>
                </c:pt>
                <c:pt idx="774">
                  <c:v>8325</c:v>
                </c:pt>
                <c:pt idx="775">
                  <c:v>18100</c:v>
                </c:pt>
                <c:pt idx="776">
                  <c:v>16700</c:v>
                </c:pt>
                <c:pt idx="777">
                  <c:v>11050</c:v>
                </c:pt>
                <c:pt idx="778">
                  <c:v>6600</c:v>
                </c:pt>
                <c:pt idx="779">
                  <c:v>29175</c:v>
                </c:pt>
                <c:pt idx="780">
                  <c:v>25000</c:v>
                </c:pt>
                <c:pt idx="781">
                  <c:v>23350</c:v>
                </c:pt>
                <c:pt idx="782">
                  <c:v>20025</c:v>
                </c:pt>
                <c:pt idx="783">
                  <c:v>8750</c:v>
                </c:pt>
                <c:pt idx="784">
                  <c:v>11400</c:v>
                </c:pt>
                <c:pt idx="785">
                  <c:v>9975</c:v>
                </c:pt>
                <c:pt idx="786">
                  <c:v>9150</c:v>
                </c:pt>
                <c:pt idx="787">
                  <c:v>7200</c:v>
                </c:pt>
                <c:pt idx="788">
                  <c:v>29475</c:v>
                </c:pt>
                <c:pt idx="789">
                  <c:v>25650</c:v>
                </c:pt>
                <c:pt idx="790">
                  <c:v>12400</c:v>
                </c:pt>
                <c:pt idx="791">
                  <c:v>10450</c:v>
                </c:pt>
                <c:pt idx="792">
                  <c:v>20025</c:v>
                </c:pt>
                <c:pt idx="793">
                  <c:v>16600</c:v>
                </c:pt>
                <c:pt idx="794">
                  <c:v>11375</c:v>
                </c:pt>
                <c:pt idx="795">
                  <c:v>32005</c:v>
                </c:pt>
                <c:pt idx="796">
                  <c:v>7350</c:v>
                </c:pt>
                <c:pt idx="797">
                  <c:v>16075</c:v>
                </c:pt>
                <c:pt idx="798">
                  <c:v>15000</c:v>
                </c:pt>
                <c:pt idx="799">
                  <c:v>18975</c:v>
                </c:pt>
                <c:pt idx="800">
                  <c:v>14890</c:v>
                </c:pt>
                <c:pt idx="801">
                  <c:v>10000</c:v>
                </c:pt>
                <c:pt idx="802">
                  <c:v>8175</c:v>
                </c:pt>
                <c:pt idx="803">
                  <c:v>26900</c:v>
                </c:pt>
                <c:pt idx="804">
                  <c:v>11500</c:v>
                </c:pt>
                <c:pt idx="805">
                  <c:v>7725</c:v>
                </c:pt>
                <c:pt idx="806">
                  <c:v>25000</c:v>
                </c:pt>
                <c:pt idx="807">
                  <c:v>25000</c:v>
                </c:pt>
                <c:pt idx="808">
                  <c:v>25000</c:v>
                </c:pt>
                <c:pt idx="809">
                  <c:v>25100</c:v>
                </c:pt>
                <c:pt idx="810">
                  <c:v>21025</c:v>
                </c:pt>
                <c:pt idx="811">
                  <c:v>18500</c:v>
                </c:pt>
                <c:pt idx="812">
                  <c:v>11750</c:v>
                </c:pt>
                <c:pt idx="813">
                  <c:v>6700</c:v>
                </c:pt>
                <c:pt idx="814">
                  <c:v>25975</c:v>
                </c:pt>
                <c:pt idx="815">
                  <c:v>18000</c:v>
                </c:pt>
                <c:pt idx="816">
                  <c:v>15350</c:v>
                </c:pt>
                <c:pt idx="817">
                  <c:v>14750</c:v>
                </c:pt>
                <c:pt idx="818">
                  <c:v>30525</c:v>
                </c:pt>
                <c:pt idx="819">
                  <c:v>25000</c:v>
                </c:pt>
                <c:pt idx="820">
                  <c:v>15900</c:v>
                </c:pt>
                <c:pt idx="821">
                  <c:v>9700</c:v>
                </c:pt>
                <c:pt idx="822">
                  <c:v>8150</c:v>
                </c:pt>
                <c:pt idx="823">
                  <c:v>29975</c:v>
                </c:pt>
                <c:pt idx="824">
                  <c:v>18125</c:v>
                </c:pt>
                <c:pt idx="825">
                  <c:v>13950</c:v>
                </c:pt>
                <c:pt idx="826">
                  <c:v>12200</c:v>
                </c:pt>
                <c:pt idx="827">
                  <c:v>9025</c:v>
                </c:pt>
                <c:pt idx="828">
                  <c:v>21600</c:v>
                </c:pt>
                <c:pt idx="829">
                  <c:v>11475</c:v>
                </c:pt>
                <c:pt idx="830">
                  <c:v>9200</c:v>
                </c:pt>
                <c:pt idx="831">
                  <c:v>18825</c:v>
                </c:pt>
                <c:pt idx="832">
                  <c:v>15850</c:v>
                </c:pt>
                <c:pt idx="833">
                  <c:v>12925</c:v>
                </c:pt>
                <c:pt idx="834">
                  <c:v>10455</c:v>
                </c:pt>
                <c:pt idx="835">
                  <c:v>10225</c:v>
                </c:pt>
                <c:pt idx="836">
                  <c:v>12575</c:v>
                </c:pt>
                <c:pt idx="837">
                  <c:v>6900</c:v>
                </c:pt>
                <c:pt idx="838">
                  <c:v>9750</c:v>
                </c:pt>
                <c:pt idx="839">
                  <c:v>25725</c:v>
                </c:pt>
                <c:pt idx="840">
                  <c:v>18175</c:v>
                </c:pt>
                <c:pt idx="841">
                  <c:v>15075</c:v>
                </c:pt>
                <c:pt idx="842">
                  <c:v>14375</c:v>
                </c:pt>
                <c:pt idx="843">
                  <c:v>12400</c:v>
                </c:pt>
                <c:pt idx="844">
                  <c:v>12050</c:v>
                </c:pt>
                <c:pt idx="845">
                  <c:v>11625</c:v>
                </c:pt>
                <c:pt idx="846">
                  <c:v>10675</c:v>
                </c:pt>
                <c:pt idx="847">
                  <c:v>10250</c:v>
                </c:pt>
                <c:pt idx="848">
                  <c:v>23400</c:v>
                </c:pt>
                <c:pt idx="849">
                  <c:v>7650</c:v>
                </c:pt>
                <c:pt idx="850">
                  <c:v>17225</c:v>
                </c:pt>
                <c:pt idx="851">
                  <c:v>26425</c:v>
                </c:pt>
                <c:pt idx="852">
                  <c:v>16375</c:v>
                </c:pt>
                <c:pt idx="853">
                  <c:v>15950</c:v>
                </c:pt>
                <c:pt idx="854">
                  <c:v>14400</c:v>
                </c:pt>
                <c:pt idx="855">
                  <c:v>14325</c:v>
                </c:pt>
                <c:pt idx="856">
                  <c:v>13650</c:v>
                </c:pt>
                <c:pt idx="857">
                  <c:v>12825</c:v>
                </c:pt>
                <c:pt idx="858">
                  <c:v>12390</c:v>
                </c:pt>
                <c:pt idx="859">
                  <c:v>11700</c:v>
                </c:pt>
                <c:pt idx="860">
                  <c:v>20119</c:v>
                </c:pt>
                <c:pt idx="861">
                  <c:v>12375</c:v>
                </c:pt>
                <c:pt idx="862">
                  <c:v>21650</c:v>
                </c:pt>
                <c:pt idx="863">
                  <c:v>17500</c:v>
                </c:pt>
                <c:pt idx="864">
                  <c:v>14200</c:v>
                </c:pt>
                <c:pt idx="865">
                  <c:v>22775</c:v>
                </c:pt>
                <c:pt idx="866">
                  <c:v>19125</c:v>
                </c:pt>
                <c:pt idx="867">
                  <c:v>19062</c:v>
                </c:pt>
                <c:pt idx="868">
                  <c:v>17900</c:v>
                </c:pt>
                <c:pt idx="869">
                  <c:v>16525</c:v>
                </c:pt>
                <c:pt idx="870">
                  <c:v>14700</c:v>
                </c:pt>
                <c:pt idx="871">
                  <c:v>13225</c:v>
                </c:pt>
                <c:pt idx="872">
                  <c:v>12725</c:v>
                </c:pt>
                <c:pt idx="873">
                  <c:v>9200</c:v>
                </c:pt>
                <c:pt idx="874">
                  <c:v>16575</c:v>
                </c:pt>
                <c:pt idx="875">
                  <c:v>14100</c:v>
                </c:pt>
                <c:pt idx="876">
                  <c:v>9625</c:v>
                </c:pt>
                <c:pt idx="877">
                  <c:v>29300</c:v>
                </c:pt>
                <c:pt idx="878">
                  <c:v>29200</c:v>
                </c:pt>
                <c:pt idx="879">
                  <c:v>25800</c:v>
                </c:pt>
                <c:pt idx="880">
                  <c:v>20962</c:v>
                </c:pt>
                <c:pt idx="881">
                  <c:v>8825</c:v>
                </c:pt>
                <c:pt idx="882">
                  <c:v>25000</c:v>
                </c:pt>
                <c:pt idx="883">
                  <c:v>17050</c:v>
                </c:pt>
                <c:pt idx="884">
                  <c:v>13975</c:v>
                </c:pt>
                <c:pt idx="885">
                  <c:v>8375</c:v>
                </c:pt>
                <c:pt idx="886">
                  <c:v>15275</c:v>
                </c:pt>
                <c:pt idx="887">
                  <c:v>14525</c:v>
                </c:pt>
                <c:pt idx="888">
                  <c:v>9100</c:v>
                </c:pt>
                <c:pt idx="889">
                  <c:v>29025</c:v>
                </c:pt>
                <c:pt idx="890">
                  <c:v>22100</c:v>
                </c:pt>
                <c:pt idx="891">
                  <c:v>20775</c:v>
                </c:pt>
                <c:pt idx="892">
                  <c:v>6875</c:v>
                </c:pt>
                <c:pt idx="893">
                  <c:v>18575</c:v>
                </c:pt>
                <c:pt idx="894">
                  <c:v>17550</c:v>
                </c:pt>
                <c:pt idx="895">
                  <c:v>11100</c:v>
                </c:pt>
                <c:pt idx="896">
                  <c:v>22200</c:v>
                </c:pt>
                <c:pt idx="897">
                  <c:v>22200</c:v>
                </c:pt>
                <c:pt idx="898">
                  <c:v>21475</c:v>
                </c:pt>
                <c:pt idx="899">
                  <c:v>30975</c:v>
                </c:pt>
                <c:pt idx="900">
                  <c:v>17000</c:v>
                </c:pt>
                <c:pt idx="901">
                  <c:v>14000</c:v>
                </c:pt>
                <c:pt idx="902">
                  <c:v>12550</c:v>
                </c:pt>
                <c:pt idx="903">
                  <c:v>10575</c:v>
                </c:pt>
                <c:pt idx="904">
                  <c:v>27700</c:v>
                </c:pt>
                <c:pt idx="905">
                  <c:v>23350</c:v>
                </c:pt>
                <c:pt idx="906">
                  <c:v>18700</c:v>
                </c:pt>
                <c:pt idx="907">
                  <c:v>16115</c:v>
                </c:pt>
                <c:pt idx="908">
                  <c:v>15975</c:v>
                </c:pt>
                <c:pt idx="909">
                  <c:v>15600</c:v>
                </c:pt>
                <c:pt idx="910">
                  <c:v>13800</c:v>
                </c:pt>
                <c:pt idx="911">
                  <c:v>13600</c:v>
                </c:pt>
                <c:pt idx="912">
                  <c:v>11050</c:v>
                </c:pt>
                <c:pt idx="913">
                  <c:v>9100</c:v>
                </c:pt>
                <c:pt idx="914">
                  <c:v>25700</c:v>
                </c:pt>
                <c:pt idx="915">
                  <c:v>20175</c:v>
                </c:pt>
                <c:pt idx="916">
                  <c:v>18974</c:v>
                </c:pt>
                <c:pt idx="917">
                  <c:v>16400</c:v>
                </c:pt>
                <c:pt idx="918">
                  <c:v>14100</c:v>
                </c:pt>
                <c:pt idx="919">
                  <c:v>13625</c:v>
                </c:pt>
                <c:pt idx="920">
                  <c:v>12525</c:v>
                </c:pt>
                <c:pt idx="921">
                  <c:v>11500</c:v>
                </c:pt>
                <c:pt idx="922">
                  <c:v>8975</c:v>
                </c:pt>
                <c:pt idx="923">
                  <c:v>25200</c:v>
                </c:pt>
                <c:pt idx="924">
                  <c:v>20475</c:v>
                </c:pt>
                <c:pt idx="925">
                  <c:v>25000</c:v>
                </c:pt>
                <c:pt idx="926">
                  <c:v>21300</c:v>
                </c:pt>
                <c:pt idx="927">
                  <c:v>18250</c:v>
                </c:pt>
                <c:pt idx="928">
                  <c:v>15990</c:v>
                </c:pt>
                <c:pt idx="929">
                  <c:v>14050</c:v>
                </c:pt>
                <c:pt idx="930">
                  <c:v>13367</c:v>
                </c:pt>
                <c:pt idx="931">
                  <c:v>18500</c:v>
                </c:pt>
                <c:pt idx="932">
                  <c:v>12075</c:v>
                </c:pt>
                <c:pt idx="933">
                  <c:v>8300</c:v>
                </c:pt>
                <c:pt idx="934">
                  <c:v>16550</c:v>
                </c:pt>
                <c:pt idx="935">
                  <c:v>13525</c:v>
                </c:pt>
                <c:pt idx="936">
                  <c:v>13120</c:v>
                </c:pt>
                <c:pt idx="937">
                  <c:v>23750</c:v>
                </c:pt>
                <c:pt idx="938">
                  <c:v>20525</c:v>
                </c:pt>
                <c:pt idx="939">
                  <c:v>15775</c:v>
                </c:pt>
                <c:pt idx="940">
                  <c:v>13225</c:v>
                </c:pt>
                <c:pt idx="941">
                  <c:v>9750</c:v>
                </c:pt>
                <c:pt idx="942">
                  <c:v>18475</c:v>
                </c:pt>
                <c:pt idx="943">
                  <c:v>18225</c:v>
                </c:pt>
                <c:pt idx="944">
                  <c:v>16075</c:v>
                </c:pt>
                <c:pt idx="945">
                  <c:v>12825</c:v>
                </c:pt>
                <c:pt idx="946">
                  <c:v>9150</c:v>
                </c:pt>
                <c:pt idx="947">
                  <c:v>25000</c:v>
                </c:pt>
                <c:pt idx="948">
                  <c:v>22011</c:v>
                </c:pt>
                <c:pt idx="949">
                  <c:v>14400</c:v>
                </c:pt>
                <c:pt idx="950">
                  <c:v>13325</c:v>
                </c:pt>
                <c:pt idx="951">
                  <c:v>13150</c:v>
                </c:pt>
                <c:pt idx="952">
                  <c:v>12150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121664"/>
        <c:axId val="65218432"/>
      </c:scatterChart>
      <c:valAx>
        <c:axId val="65121664"/>
        <c:scaling>
          <c:orientation val="minMax"/>
          <c:max val="140"/>
          <c:min val="11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v-SE" dirty="0" smtClean="0"/>
                  <a:t>Rekord i sekunder</a:t>
                </a:r>
                <a:endParaRPr lang="sv-SE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5218432"/>
        <c:crosses val="autoZero"/>
        <c:crossBetween val="midCat"/>
        <c:majorUnit val="5"/>
        <c:minorUnit val="1"/>
      </c:valAx>
      <c:valAx>
        <c:axId val="6521843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sv-SE" dirty="0" smtClean="0"/>
                  <a:t>Prispoäng</a:t>
                </a:r>
                <a:endParaRPr lang="sv-SE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6512166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0.1405</cdr:x>
      <cdr:y>0.51316</cdr:y>
    </cdr:from>
    <cdr:to>
      <cdr:x>0.96694</cdr:x>
      <cdr:y>0.80695</cdr:y>
    </cdr:to>
    <cdr:sp macro="" textlink="">
      <cdr:nvSpPr>
        <cdr:cNvPr id="4" name="Frihandsfigur 3"/>
        <cdr:cNvSpPr/>
      </cdr:nvSpPr>
      <cdr:spPr>
        <a:xfrm xmlns:a="http://schemas.openxmlformats.org/drawingml/2006/main">
          <a:off x="1224136" y="2808312"/>
          <a:ext cx="7200800" cy="1607815"/>
        </a:xfrm>
        <a:custGeom xmlns:a="http://schemas.openxmlformats.org/drawingml/2006/main">
          <a:avLst/>
          <a:gdLst>
            <a:gd name="connsiteX0" fmla="*/ 0 w 7624762"/>
            <a:gd name="connsiteY0" fmla="*/ 0 h 2514600"/>
            <a:gd name="connsiteX1" fmla="*/ 4114800 w 7624762"/>
            <a:gd name="connsiteY1" fmla="*/ 1990725 h 2514600"/>
            <a:gd name="connsiteX2" fmla="*/ 7115175 w 7624762"/>
            <a:gd name="connsiteY2" fmla="*/ 2438400 h 2514600"/>
            <a:gd name="connsiteX3" fmla="*/ 7172325 w 7624762"/>
            <a:gd name="connsiteY3" fmla="*/ 2447925 h 25146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7624762" h="2514600">
              <a:moveTo>
                <a:pt x="0" y="0"/>
              </a:moveTo>
              <a:cubicBezTo>
                <a:pt x="1464469" y="792162"/>
                <a:pt x="2928938" y="1584325"/>
                <a:pt x="4114800" y="1990725"/>
              </a:cubicBezTo>
              <a:cubicBezTo>
                <a:pt x="5300663" y="2397125"/>
                <a:pt x="6605588" y="2362200"/>
                <a:pt x="7115175" y="2438400"/>
              </a:cubicBezTo>
              <a:cubicBezTo>
                <a:pt x="7624762" y="2514600"/>
                <a:pt x="7398543" y="2481262"/>
                <a:pt x="7172325" y="2447925"/>
              </a:cubicBezTo>
            </a:path>
          </a:pathLst>
        </a:custGeom>
        <a:noFill xmlns:a="http://schemas.openxmlformats.org/drawingml/2006/main"/>
        <a:ln xmlns:a="http://schemas.openxmlformats.org/drawingml/2006/main" w="127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sv-SE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0.1405</cdr:x>
      <cdr:y>0.32895</cdr:y>
    </cdr:from>
    <cdr:to>
      <cdr:x>1</cdr:x>
      <cdr:y>0.78064</cdr:y>
    </cdr:to>
    <cdr:sp macro="" textlink="">
      <cdr:nvSpPr>
        <cdr:cNvPr id="5" name="Frihandsfigur 4"/>
        <cdr:cNvSpPr/>
      </cdr:nvSpPr>
      <cdr:spPr>
        <a:xfrm xmlns:a="http://schemas.openxmlformats.org/drawingml/2006/main">
          <a:off x="1224136" y="1800200"/>
          <a:ext cx="7488832" cy="2471911"/>
        </a:xfrm>
        <a:custGeom xmlns:a="http://schemas.openxmlformats.org/drawingml/2006/main">
          <a:avLst/>
          <a:gdLst>
            <a:gd name="connsiteX0" fmla="*/ 0 w 7624762"/>
            <a:gd name="connsiteY0" fmla="*/ 0 h 2514600"/>
            <a:gd name="connsiteX1" fmla="*/ 4114800 w 7624762"/>
            <a:gd name="connsiteY1" fmla="*/ 1990725 h 2514600"/>
            <a:gd name="connsiteX2" fmla="*/ 7115175 w 7624762"/>
            <a:gd name="connsiteY2" fmla="*/ 2438400 h 2514600"/>
            <a:gd name="connsiteX3" fmla="*/ 7172325 w 7624762"/>
            <a:gd name="connsiteY3" fmla="*/ 2447925 h 251460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</a:cxnLst>
          <a:rect l="l" t="t" r="r" b="b"/>
          <a:pathLst>
            <a:path w="7624762" h="2514600">
              <a:moveTo>
                <a:pt x="0" y="0"/>
              </a:moveTo>
              <a:cubicBezTo>
                <a:pt x="1464469" y="792162"/>
                <a:pt x="2928938" y="1584325"/>
                <a:pt x="4114800" y="1990725"/>
              </a:cubicBezTo>
              <a:cubicBezTo>
                <a:pt x="5300663" y="2397125"/>
                <a:pt x="6605588" y="2362200"/>
                <a:pt x="7115175" y="2438400"/>
              </a:cubicBezTo>
              <a:cubicBezTo>
                <a:pt x="7624762" y="2514600"/>
                <a:pt x="7398543" y="2481262"/>
                <a:pt x="7172325" y="2447925"/>
              </a:cubicBezTo>
            </a:path>
          </a:pathLst>
        </a:custGeom>
        <a:ln xmlns:a="http://schemas.openxmlformats.org/drawingml/2006/main" w="12700" cmpd="sng">
          <a:solidFill>
            <a:srgbClr val="FF0000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v-SE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36993-D176-4C5B-8576-25AA117F5103}" type="datetimeFigureOut">
              <a:rPr lang="sv-SE" smtClean="0"/>
              <a:pPr/>
              <a:t>2014-01-24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F60A4-0836-41ED-B3CA-111B7BD8A7C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493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F60A4-0836-41ED-B3CA-111B7BD8A7C1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524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F60A4-0836-41ED-B3CA-111B7BD8A7C1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52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F60A4-0836-41ED-B3CA-111B7BD8A7C1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524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F60A4-0836-41ED-B3CA-111B7BD8A7C1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524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F60A4-0836-41ED-B3CA-111B7BD8A7C1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52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Första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6FD87-288E-4F1E-ADE0-D57F15899AF4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7504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 1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9144000" cy="58362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16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Infoga förstasida här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0992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Mellan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42317-3D73-416A-AB4F-143775F65082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7504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251520" y="2438391"/>
            <a:ext cx="8640960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ctr">
              <a:defRPr sz="2400" cap="all" spc="50" baseline="0">
                <a:solidFill>
                  <a:srgbClr val="4487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v-SE" dirty="0" smtClean="0"/>
              <a:t>KLICKA HÄR FÖR ATT ÄNDRA </a:t>
            </a:r>
            <a:br>
              <a:rPr lang="sv-SE" dirty="0" smtClean="0"/>
            </a:br>
            <a:r>
              <a:rPr lang="sv-SE" dirty="0" smtClean="0"/>
              <a:t>rubrik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2502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Tvåspaltbild, rubrik, två textr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1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2930400" cy="5835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Infoga bild här</a:t>
            </a:r>
            <a:endParaRPr lang="sv-SE" dirty="0"/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5"/>
          </p:nvPr>
        </p:nvSpPr>
        <p:spPr>
          <a:xfrm>
            <a:off x="2988000" y="1184402"/>
            <a:ext cx="2973600" cy="4525963"/>
          </a:xfrm>
          <a:prstGeom prst="rect">
            <a:avLst/>
          </a:prstGeom>
        </p:spPr>
        <p:txBody>
          <a:bodyPr/>
          <a:lstStyle>
            <a:lvl1pPr marL="342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4487A4"/>
              </a:buClr>
              <a:buSzPct val="120000"/>
              <a:buFont typeface="Arial"/>
              <a:buChar char="•"/>
              <a:tabLst/>
              <a:defRPr sz="17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64CD9-6670-4ADF-BB33-A0EFAF038BA3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innehåll 2"/>
          <p:cNvSpPr>
            <a:spLocks noGrp="1"/>
          </p:cNvSpPr>
          <p:nvPr>
            <p:ph sz="half" idx="14"/>
          </p:nvPr>
        </p:nvSpPr>
        <p:spPr>
          <a:xfrm>
            <a:off x="6037200" y="1184402"/>
            <a:ext cx="2972128" cy="4525963"/>
          </a:xfrm>
          <a:prstGeom prst="rect">
            <a:avLst/>
          </a:prstGeom>
        </p:spPr>
        <p:txBody>
          <a:bodyPr/>
          <a:lstStyle>
            <a:lvl1pPr marL="342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4487A4"/>
              </a:buClr>
              <a:buSzPct val="120000"/>
              <a:buFont typeface="Arial"/>
              <a:buChar char="•"/>
              <a:tabLst/>
              <a:defRPr sz="17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2988002" y="180000"/>
            <a:ext cx="6057903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l">
              <a:defRPr sz="2400" cap="all" spc="50" baseline="0">
                <a:solidFill>
                  <a:srgbClr val="4487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v-SE" dirty="0" smtClean="0"/>
              <a:t>KLICKA HÄR FÖR ATT ÄNDRA </a:t>
            </a:r>
            <a:br>
              <a:rPr lang="sv-SE" dirty="0" smtClean="0"/>
            </a:br>
            <a:r>
              <a:rPr lang="sv-SE" dirty="0" smtClean="0"/>
              <a:t>rubrik</a:t>
            </a:r>
            <a:endParaRPr lang="sv-SE" dirty="0"/>
          </a:p>
        </p:txBody>
      </p:sp>
      <p:cxnSp>
        <p:nvCxnSpPr>
          <p:cNvPr id="10" name="Rak 9"/>
          <p:cNvCxnSpPr/>
          <p:nvPr userDrawn="1"/>
        </p:nvCxnSpPr>
        <p:spPr>
          <a:xfrm>
            <a:off x="2952000" y="-18000"/>
            <a:ext cx="0" cy="5868000"/>
          </a:xfrm>
          <a:prstGeom prst="line">
            <a:avLst/>
          </a:prstGeom>
          <a:ln w="49530" cmpd="sng">
            <a:solidFill>
              <a:srgbClr val="4487A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958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Enspaltbild, rubrik, en text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3988800" cy="5835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v-SE" dirty="0" smtClean="0"/>
              <a:t>Infoga bild här</a:t>
            </a:r>
            <a:endParaRPr lang="sv-SE" dirty="0"/>
          </a:p>
        </p:txBody>
      </p:sp>
      <p:sp>
        <p:nvSpPr>
          <p:cNvPr id="10" name="Platshållare för innehåll 2"/>
          <p:cNvSpPr>
            <a:spLocks noGrp="1"/>
          </p:cNvSpPr>
          <p:nvPr>
            <p:ph sz="half" idx="15" hasCustomPrompt="1"/>
          </p:nvPr>
        </p:nvSpPr>
        <p:spPr>
          <a:xfrm>
            <a:off x="4032000" y="1188002"/>
            <a:ext cx="4959880" cy="4525963"/>
          </a:xfrm>
          <a:prstGeom prst="rect">
            <a:avLst/>
          </a:prstGeom>
        </p:spPr>
        <p:txBody>
          <a:bodyPr/>
          <a:lstStyle>
            <a:lvl1pPr marL="342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SzPct val="120000"/>
              <a:buFont typeface="Arial"/>
              <a:buChar char="•"/>
              <a:tabLst/>
              <a:defRPr sz="17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bakgrundstexten</a:t>
            </a:r>
          </a:p>
          <a:p>
            <a:pPr lvl="1"/>
            <a:endParaRPr lang="sv-SE" dirty="0" smtClean="0"/>
          </a:p>
          <a:p>
            <a:pPr lvl="0"/>
            <a:endParaRPr lang="sv-SE" dirty="0" smtClean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52FA1-CC4F-4443-B039-6EAB6702A952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4032002" y="180976"/>
            <a:ext cx="4959881" cy="990000"/>
          </a:xfrm>
          <a:prstGeom prst="rect">
            <a:avLst/>
          </a:prstGeom>
        </p:spPr>
        <p:txBody>
          <a:bodyPr lIns="288000">
            <a:noAutofit/>
          </a:bodyPr>
          <a:lstStyle>
            <a:lvl1pPr algn="l">
              <a:defRPr sz="2400" cap="all" spc="50" baseline="0">
                <a:solidFill>
                  <a:srgbClr val="4487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  <p:cxnSp>
        <p:nvCxnSpPr>
          <p:cNvPr id="8" name="Rak 7"/>
          <p:cNvCxnSpPr/>
          <p:nvPr userDrawn="1"/>
        </p:nvCxnSpPr>
        <p:spPr>
          <a:xfrm>
            <a:off x="4010400" y="-18000"/>
            <a:ext cx="0" cy="5868000"/>
          </a:xfrm>
          <a:prstGeom prst="line">
            <a:avLst/>
          </a:prstGeom>
          <a:ln w="49530" cmpd="sng">
            <a:solidFill>
              <a:srgbClr val="4487A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204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Kvadratbild, rubrik, liten text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E30E2-08A1-41B1-BB56-18D2F829D98F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ubrik 1"/>
          <p:cNvSpPr>
            <a:spLocks noGrp="1"/>
          </p:cNvSpPr>
          <p:nvPr>
            <p:ph type="title" hasCustomPrompt="1"/>
          </p:nvPr>
        </p:nvSpPr>
        <p:spPr>
          <a:xfrm>
            <a:off x="3923930" y="1196754"/>
            <a:ext cx="4959881" cy="360040"/>
          </a:xfrm>
          <a:prstGeom prst="rect">
            <a:avLst/>
          </a:prstGeom>
        </p:spPr>
        <p:txBody>
          <a:bodyPr lIns="288000">
            <a:noAutofit/>
          </a:bodyPr>
          <a:lstStyle>
            <a:lvl1pPr algn="l">
              <a:defRPr sz="2400" cap="all" spc="50" baseline="0">
                <a:solidFill>
                  <a:srgbClr val="4487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Enkelrads rubrik in här</a:t>
            </a:r>
            <a:endParaRPr lang="sv-SE" dirty="0"/>
          </a:p>
        </p:txBody>
      </p:sp>
      <p:sp>
        <p:nvSpPr>
          <p:cNvPr id="11" name="Platshållare för innehåll 2"/>
          <p:cNvSpPr>
            <a:spLocks noGrp="1"/>
          </p:cNvSpPr>
          <p:nvPr>
            <p:ph sz="half" idx="15"/>
          </p:nvPr>
        </p:nvSpPr>
        <p:spPr>
          <a:xfrm>
            <a:off x="3923929" y="1700810"/>
            <a:ext cx="4959880" cy="3128367"/>
          </a:xfrm>
          <a:prstGeom prst="rect">
            <a:avLst/>
          </a:prstGeom>
        </p:spPr>
        <p:txBody>
          <a:bodyPr/>
          <a:lstStyle>
            <a:lvl1pPr marL="342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SzPct val="120000"/>
              <a:buFont typeface="Arial"/>
              <a:buChar char="•"/>
              <a:tabLst/>
              <a:defRPr sz="1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12" name="Platshållare för bild 2"/>
          <p:cNvSpPr>
            <a:spLocks noGrp="1"/>
          </p:cNvSpPr>
          <p:nvPr>
            <p:ph type="pic" sz="quarter" idx="16" hasCustomPrompt="1"/>
          </p:nvPr>
        </p:nvSpPr>
        <p:spPr>
          <a:xfrm>
            <a:off x="251520" y="1265175"/>
            <a:ext cx="3564000" cy="3564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Infoga bild här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4612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Tvåspaltbild, rubrik, bred text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2"/>
          <p:cNvSpPr>
            <a:spLocks noGrp="1"/>
          </p:cNvSpPr>
          <p:nvPr>
            <p:ph sz="half" idx="15"/>
          </p:nvPr>
        </p:nvSpPr>
        <p:spPr>
          <a:xfrm>
            <a:off x="2970002" y="1209674"/>
            <a:ext cx="6067425" cy="4505326"/>
          </a:xfrm>
          <a:prstGeom prst="rect">
            <a:avLst/>
          </a:prstGeom>
          <a:ln>
            <a:noFill/>
          </a:ln>
        </p:spPr>
        <p:txBody>
          <a:bodyPr/>
          <a:lstStyle>
            <a:lvl1pPr marL="270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4487A4"/>
              </a:buClr>
              <a:buSzPct val="120000"/>
              <a:buFont typeface="Arial"/>
              <a:buChar char="•"/>
              <a:tabLst/>
              <a:defRPr sz="1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2950" indent="0">
              <a:buNone/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8" name="Platshållare för bild 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2916000" cy="5835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Infoga bild här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F1AB8-5616-4918-84A7-12043B98890D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2970002" y="180000"/>
            <a:ext cx="6067425" cy="990000"/>
          </a:xfrm>
          <a:prstGeom prst="rect">
            <a:avLst/>
          </a:prstGeom>
        </p:spPr>
        <p:txBody>
          <a:bodyPr lIns="288000">
            <a:noAutofit/>
          </a:bodyPr>
          <a:lstStyle>
            <a:lvl1pPr algn="l">
              <a:defRPr sz="2400" cap="all" spc="50" baseline="0">
                <a:solidFill>
                  <a:srgbClr val="4487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  <p:cxnSp>
        <p:nvCxnSpPr>
          <p:cNvPr id="6" name="Rak 5"/>
          <p:cNvCxnSpPr/>
          <p:nvPr userDrawn="1"/>
        </p:nvCxnSpPr>
        <p:spPr>
          <a:xfrm>
            <a:off x="2937600" y="-18000"/>
            <a:ext cx="0" cy="5868000"/>
          </a:xfrm>
          <a:prstGeom prst="line">
            <a:avLst/>
          </a:prstGeom>
          <a:ln w="49530" cmpd="sng">
            <a:solidFill>
              <a:srgbClr val="4487A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118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Rubrik, två textr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268CF-6B62-4B54-8B9E-E2A14A851F0C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innehåll 2"/>
          <p:cNvSpPr>
            <a:spLocks noGrp="1"/>
          </p:cNvSpPr>
          <p:nvPr>
            <p:ph sz="half" idx="15"/>
          </p:nvPr>
        </p:nvSpPr>
        <p:spPr>
          <a:xfrm>
            <a:off x="133351" y="1191872"/>
            <a:ext cx="4387849" cy="4525963"/>
          </a:xfrm>
          <a:prstGeom prst="rect">
            <a:avLst/>
          </a:prstGeom>
        </p:spPr>
        <p:txBody>
          <a:bodyPr/>
          <a:lstStyle>
            <a:lvl1pPr marL="4477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4487A4"/>
              </a:buClr>
              <a:buSzPct val="120000"/>
              <a:buFont typeface="Arial" panose="020B0604020202020204" pitchFamily="34" charset="0"/>
              <a:buChar char="•"/>
              <a:tabLst/>
              <a:defRPr sz="1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133352" y="190500"/>
            <a:ext cx="8877299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ctr">
              <a:defRPr sz="2400" cap="all" spc="50" baseline="0">
                <a:solidFill>
                  <a:srgbClr val="4487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  <p:sp>
        <p:nvSpPr>
          <p:cNvPr id="7" name="Platshållare för innehåll 2"/>
          <p:cNvSpPr>
            <a:spLocks noGrp="1"/>
          </p:cNvSpPr>
          <p:nvPr>
            <p:ph sz="half" idx="16"/>
          </p:nvPr>
        </p:nvSpPr>
        <p:spPr>
          <a:xfrm>
            <a:off x="4521201" y="1190361"/>
            <a:ext cx="4489451" cy="4525963"/>
          </a:xfrm>
          <a:prstGeom prst="rect">
            <a:avLst/>
          </a:prstGeom>
        </p:spPr>
        <p:txBody>
          <a:bodyPr/>
          <a:lstStyle>
            <a:lvl1pPr marL="342000" marR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4487A4"/>
              </a:buClr>
              <a:buSzPct val="120000"/>
              <a:buFont typeface="Arial"/>
              <a:buChar char="•"/>
              <a:tabLst/>
              <a:defRPr sz="1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22289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Rubrik, en stor text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6CD45-DD3A-441F-AFEB-1F25734CA4E7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innehåll 2"/>
          <p:cNvSpPr>
            <a:spLocks noGrp="1"/>
          </p:cNvSpPr>
          <p:nvPr>
            <p:ph sz="half" idx="15"/>
          </p:nvPr>
        </p:nvSpPr>
        <p:spPr>
          <a:xfrm>
            <a:off x="133352" y="1191872"/>
            <a:ext cx="8877299" cy="4525963"/>
          </a:xfrm>
          <a:prstGeom prst="rect">
            <a:avLst/>
          </a:prstGeom>
        </p:spPr>
        <p:txBody>
          <a:bodyPr/>
          <a:lstStyle>
            <a:lvl1pPr marL="4477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4487A4"/>
              </a:buClr>
              <a:buSzPct val="120000"/>
              <a:buFont typeface="Arial" panose="020B0604020202020204" pitchFamily="34" charset="0"/>
              <a:buChar char="•"/>
              <a:tabLst/>
              <a:defRPr sz="1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-180000">
              <a:defRPr sz="1600"/>
            </a:lvl2pPr>
            <a:lvl3pPr indent="-158400">
              <a:lnSpc>
                <a:spcPct val="100000"/>
              </a:lnSpc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</p:txBody>
      </p:sp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33352" y="190500"/>
            <a:ext cx="8877299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ctr">
              <a:defRPr sz="2400" cap="all" spc="50" baseline="0">
                <a:solidFill>
                  <a:srgbClr val="4487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6171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 Stapeldiagram,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286E7-A777-4DF9-AE59-8B3E47D21F95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Diagram 7"/>
          <p:cNvGraphicFramePr/>
          <p:nvPr userDrawn="1">
            <p:extLst>
              <p:ext uri="{D42A27DB-BD31-4B8C-83A1-F6EECF244321}">
                <p14:modId xmlns:p14="http://schemas.microsoft.com/office/powerpoint/2010/main" val="1427195697"/>
              </p:ext>
            </p:extLst>
          </p:nvPr>
        </p:nvGraphicFramePr>
        <p:xfrm>
          <a:off x="1083735" y="1078443"/>
          <a:ext cx="7332135" cy="4563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ubrik 1"/>
          <p:cNvSpPr>
            <a:spLocks noGrp="1"/>
          </p:cNvSpPr>
          <p:nvPr>
            <p:ph type="title" hasCustomPrompt="1"/>
          </p:nvPr>
        </p:nvSpPr>
        <p:spPr>
          <a:xfrm>
            <a:off x="133352" y="190500"/>
            <a:ext cx="8877299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ctr">
              <a:defRPr sz="2400" cap="all" spc="50" baseline="0">
                <a:solidFill>
                  <a:srgbClr val="4487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23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 Cirkeldiagram,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8F54-EA27-416E-A890-2BE3C120A359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33352" y="190500"/>
            <a:ext cx="8877299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ctr">
              <a:defRPr sz="2400" cap="all" spc="50" baseline="0">
                <a:solidFill>
                  <a:srgbClr val="4487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  <p:graphicFrame>
        <p:nvGraphicFramePr>
          <p:cNvPr id="8" name="Diagram 7"/>
          <p:cNvGraphicFramePr/>
          <p:nvPr userDrawn="1">
            <p:extLst>
              <p:ext uri="{D42A27DB-BD31-4B8C-83A1-F6EECF244321}">
                <p14:modId xmlns:p14="http://schemas.microsoft.com/office/powerpoint/2010/main" val="312401346"/>
              </p:ext>
            </p:extLst>
          </p:nvPr>
        </p:nvGraphicFramePr>
        <p:xfrm>
          <a:off x="1524000" y="139700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0449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 Linjediagram,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84A20-A100-43D5-B37A-A23F965AB39A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108000" y="5976002"/>
            <a:ext cx="6120000" cy="365125"/>
          </a:xfrm>
        </p:spPr>
        <p:txBody>
          <a:bodyPr/>
          <a:lstStyle>
            <a:lvl1pPr>
              <a:defRPr sz="1500"/>
            </a:lvl1pPr>
          </a:lstStyle>
          <a:p>
            <a:pPr algn="l"/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33352" y="190500"/>
            <a:ext cx="8877299" cy="990611"/>
          </a:xfrm>
          <a:prstGeom prst="rect">
            <a:avLst/>
          </a:prstGeom>
        </p:spPr>
        <p:txBody>
          <a:bodyPr lIns="288000">
            <a:noAutofit/>
          </a:bodyPr>
          <a:lstStyle>
            <a:lvl1pPr algn="ctr">
              <a:defRPr sz="2400" cap="all" spc="50" baseline="0">
                <a:solidFill>
                  <a:srgbClr val="4487A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sv-SE" dirty="0" smtClean="0"/>
              <a:t>KLICKA HÄR FÖR ATT ÄNDRA RUBRIK</a:t>
            </a:r>
            <a:endParaRPr lang="sv-SE" dirty="0"/>
          </a:p>
        </p:txBody>
      </p:sp>
      <p:graphicFrame>
        <p:nvGraphicFramePr>
          <p:cNvPr id="8" name="Diagram 7"/>
          <p:cNvGraphicFramePr/>
          <p:nvPr userDrawn="1">
            <p:extLst>
              <p:ext uri="{D42A27DB-BD31-4B8C-83A1-F6EECF244321}">
                <p14:modId xmlns:p14="http://schemas.microsoft.com/office/powerpoint/2010/main" val="2599536556"/>
              </p:ext>
            </p:extLst>
          </p:nvPr>
        </p:nvGraphicFramePr>
        <p:xfrm>
          <a:off x="1182157" y="719669"/>
          <a:ext cx="6764867" cy="4969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4341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 11"/>
          <p:cNvGrpSpPr/>
          <p:nvPr/>
        </p:nvGrpSpPr>
        <p:grpSpPr>
          <a:xfrm>
            <a:off x="0" y="3533668"/>
            <a:ext cx="11461909" cy="5267525"/>
            <a:chOff x="0" y="3533666"/>
            <a:chExt cx="11461909" cy="5267525"/>
          </a:xfrm>
        </p:grpSpPr>
        <p:grpSp>
          <p:nvGrpSpPr>
            <p:cNvPr id="13" name="Grupp 12"/>
            <p:cNvGrpSpPr/>
            <p:nvPr userDrawn="1"/>
          </p:nvGrpSpPr>
          <p:grpSpPr>
            <a:xfrm>
              <a:off x="0" y="5837429"/>
              <a:ext cx="9144000" cy="686293"/>
              <a:chOff x="0" y="5837429"/>
              <a:chExt cx="9144000" cy="686293"/>
            </a:xfrm>
          </p:grpSpPr>
          <p:sp>
            <p:nvSpPr>
              <p:cNvPr id="15" name="Rektangel 14"/>
              <p:cNvSpPr/>
              <p:nvPr userDrawn="1"/>
            </p:nvSpPr>
            <p:spPr>
              <a:xfrm>
                <a:off x="0" y="5837429"/>
                <a:ext cx="9142413" cy="686293"/>
              </a:xfrm>
              <a:prstGeom prst="rect">
                <a:avLst/>
              </a:prstGeom>
              <a:solidFill>
                <a:srgbClr val="4487A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v-SE" dirty="0">
                    <a:solidFill>
                      <a:prstClr val="white"/>
                    </a:solidFill>
                  </a:rPr>
                  <a:t> </a:t>
                </a:r>
              </a:p>
            </p:txBody>
          </p:sp>
          <p:cxnSp>
            <p:nvCxnSpPr>
              <p:cNvPr id="16" name="Rak 15"/>
              <p:cNvCxnSpPr/>
              <p:nvPr userDrawn="1"/>
            </p:nvCxnSpPr>
            <p:spPr>
              <a:xfrm>
                <a:off x="0" y="5900539"/>
                <a:ext cx="914241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ak 16"/>
              <p:cNvCxnSpPr/>
              <p:nvPr userDrawn="1"/>
            </p:nvCxnSpPr>
            <p:spPr>
              <a:xfrm>
                <a:off x="1587" y="6463138"/>
                <a:ext cx="914241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" name="Bildobjekt 13" descr="SvenskTravsport-liggandeB ej platta.ai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697" y="3533666"/>
              <a:ext cx="7454212" cy="5267525"/>
            </a:xfrm>
            <a:prstGeom prst="rect">
              <a:avLst/>
            </a:prstGeom>
          </p:spPr>
        </p:pic>
      </p:grp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124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A10C5-5A64-43AE-818F-034C3CB299AC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2014-01-24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 smtClean="0">
                <a:solidFill>
                  <a:prstClr val="white"/>
                </a:solidFill>
              </a:rPr>
              <a:t>STRATEGI – SVENSK TRAVSPORT 17 OKTOBER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BA739-EDA8-4848-BC2B-C1626837FFE2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avsport.se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 smtClean="0">
                <a:solidFill>
                  <a:prstClr val="white"/>
                </a:solidFill>
              </a:rPr>
              <a:t>Tävlingsplan ponny 2014</a:t>
            </a:r>
            <a:endParaRPr lang="sv-SE" dirty="0">
              <a:solidFill>
                <a:prstClr val="white"/>
              </a:solidFill>
            </a:endParaRP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04665"/>
            <a:ext cx="3837911" cy="2405266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41476"/>
            <a:ext cx="3816424" cy="2704040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1647"/>
            <a:ext cx="4752528" cy="3917052"/>
          </a:xfrm>
          <a:prstGeom prst="rect">
            <a:avLst/>
          </a:prstGeom>
        </p:spPr>
      </p:pic>
      <p:sp>
        <p:nvSpPr>
          <p:cNvPr id="10" name="textruta 9"/>
          <p:cNvSpPr txBox="1"/>
          <p:nvPr/>
        </p:nvSpPr>
        <p:spPr>
          <a:xfrm>
            <a:off x="4860032" y="4293496"/>
            <a:ext cx="41044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PONNYTRAV</a:t>
            </a:r>
          </a:p>
          <a:p>
            <a:pPr algn="ctr"/>
            <a:r>
              <a:rPr lang="sv-SE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sv-SE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8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 smtClean="0">
                <a:solidFill>
                  <a:prstClr val="white"/>
                </a:solidFill>
              </a:rPr>
              <a:t>Tävlingsplan ponny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251520" y="18864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Propositioner</a:t>
            </a:r>
            <a:endParaRPr lang="sv-S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548102" y="836713"/>
            <a:ext cx="82003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Därför kommer fler lopp att skrivas efter prispoäng från 2014. </a:t>
            </a:r>
          </a:p>
          <a:p>
            <a:endParaRPr lang="sv-SE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Fördelar:</a:t>
            </a: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Placering avgör framtida belastning för ponnyn. Prispoängen är känd på förhand och man vet vad t.ex. en fjärdeplacering är värd. En kraftig rekordsänkning i ett lopp kan vara ödesdigert för all framtid om bara rekordhandicap används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Tränaren behöver inte vara rädd att möta för bra motstånd så att ponnyn springer för fort i loppet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Unghästar får en lugnare inledning på tävlandet och kan stanna kvar i lägre klasser längre. Detta utvecklar ponnyn på sikt och vi får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framtiden fler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 ponny som springer snabbare. Och tävlar längre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Kuskar och ryttare behöver inte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taktikköra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loppen för att inte sänka rekordet för ponnyn. Ett rättvisare tävlande som gynnar de mindre rutinerade kuskarna och ryttarna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lopp utskrivna efter prispoäng behöver inte tränaren matcha lika försiktigt som i rekordhandicap. Detta leder på sikt till fler startande per lopp och fler starter per ponny och kusk/ryttare.</a:t>
            </a:r>
            <a:endParaRPr lang="sv-SE" sz="1600" dirty="0" smtClean="0">
              <a:latin typeface="Adobe Heiti Std R" pitchFamily="34" charset="-128"/>
              <a:ea typeface="Adobe Heiti Std R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6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 smtClean="0">
                <a:solidFill>
                  <a:prstClr val="white"/>
                </a:solidFill>
              </a:rPr>
              <a:t>Tävlingsplan ponny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251520" y="18864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Propositioner</a:t>
            </a:r>
            <a:endParaRPr lang="sv-S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548102" y="836712"/>
            <a:ext cx="820036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40000"/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Klass 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(Tillägg, tre varianter, t.ex. vid 200/500/800/1100/1400/1700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Klass II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5 000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2340000"/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(Tillägg, tre varianter, t.ex. vid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750/1250/1750/2250/2750/3250/3750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1/6.</a:t>
            </a: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Klass I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8 000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2340000"/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(Tillägg, tre varianter, t.ex. vid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3000/3700/4400/5100/5800/6500/7200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Spec. 1/6</a:t>
            </a: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Bronsdivisionen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18 000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2340000"/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(Tillägg, tre varianter, t.ex. vid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6000/7200/8400/10500/12500/14500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Spec. 1/6</a:t>
            </a: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Silverdivisionen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30 000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2340000"/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(Tillägg, tre varianter, t.ex. vid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10’/12’/14’/17’/20’/23’/26’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Spec. 1/9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Rekhcp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1/3</a:t>
            </a:r>
            <a:endParaRPr lang="sv-S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/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Gulddivisionen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Lägst 18 001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2340000"/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(Tillägg, tre varianter, t.ex. vid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23’/28’/33’/43’/65’/90’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Spec. 1/9 </a:t>
            </a:r>
            <a:r>
              <a:rPr lang="sv-SE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Rekhcp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1/3</a:t>
            </a:r>
          </a:p>
        </p:txBody>
      </p:sp>
    </p:spTree>
    <p:extLst>
      <p:ext uri="{BB962C8B-B14F-4D97-AF65-F5344CB8AC3E}">
        <p14:creationId xmlns:p14="http://schemas.microsoft.com/office/powerpoint/2010/main" val="154911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 smtClean="0">
                <a:solidFill>
                  <a:prstClr val="white"/>
                </a:solidFill>
              </a:rPr>
              <a:t>Tävlingsplan ponny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251520" y="18864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Propositioner finaldagar</a:t>
            </a:r>
            <a:endParaRPr lang="sv-S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548102" y="1124744"/>
            <a:ext cx="82003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40000">
              <a:tabLst>
                <a:tab pos="3600000" algn="l"/>
              </a:tabLst>
            </a:pPr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Klass 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	1140/1640 m, autostart</a:t>
            </a:r>
          </a:p>
          <a:p>
            <a:pPr defTabSz="2340000">
              <a:tabLst>
                <a:tab pos="3600000" algn="l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Klass II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5 000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1140/1640 m, autostart</a:t>
            </a:r>
          </a:p>
          <a:p>
            <a:pPr defTabSz="2340000">
              <a:tabLst>
                <a:tab pos="3600000" algn="l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Klass I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8 000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1140/1640 m, autostart</a:t>
            </a:r>
          </a:p>
          <a:p>
            <a:pPr defTabSz="2340000">
              <a:tabLst>
                <a:tab pos="3600000" algn="l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Bronsdivisionen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18 000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1140/1640 m, autostart</a:t>
            </a:r>
          </a:p>
          <a:p>
            <a:pPr defTabSz="2340000">
              <a:tabLst>
                <a:tab pos="3600000" algn="l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Silverdivisionen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Högst 30 000 </a:t>
            </a:r>
            <a:r>
              <a:rPr lang="sv-S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1140/1640 m, autostart</a:t>
            </a:r>
          </a:p>
          <a:p>
            <a:pPr defTabSz="2340000">
              <a:tabLst>
                <a:tab pos="3600000" algn="l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Gulddivisionen (</a:t>
            </a: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Alla – lägst 18 001) 	 1140/1640 m, autostart</a:t>
            </a:r>
          </a:p>
          <a:p>
            <a:pPr defTabSz="2340000"/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2340000">
              <a:buFont typeface="Arial" panose="020B0604020202020204" pitchFamily="34" charset="0"/>
              <a:buChar char="•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Finaler körs på fyra banor: Ös 25-27 juli, Ti 26 juli, H 18 oktober, F 18 oktober. </a:t>
            </a:r>
          </a:p>
          <a:p>
            <a:pPr marL="285750" indent="-285750" defTabSz="2340000">
              <a:buFont typeface="Arial" panose="020B0604020202020204" pitchFamily="34" charset="0"/>
              <a:buChar char="•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Startberättigade är ponny som startat i försöksomgångar. Uttages enligt särskild poängberäkning.</a:t>
            </a:r>
          </a:p>
          <a:p>
            <a:pPr marL="285750" indent="-285750" defTabSz="2340000">
              <a:buFont typeface="Arial" panose="020B0604020202020204" pitchFamily="34" charset="0"/>
              <a:buChar char="•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Förhöjd prispoäng i samtliga klasser.</a:t>
            </a:r>
          </a:p>
          <a:p>
            <a:pPr marL="285750" indent="-285750" defTabSz="2340000">
              <a:buFont typeface="Arial" panose="020B0604020202020204" pitchFamily="34" charset="0"/>
              <a:buChar char="•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Täcken och hederspriser från Svensk Travsport.</a:t>
            </a:r>
          </a:p>
          <a:p>
            <a:pPr marL="285750" indent="-285750" defTabSz="2340000">
              <a:buFont typeface="Arial" panose="020B0604020202020204" pitchFamily="34" charset="0"/>
              <a:buChar char="•"/>
            </a:pPr>
            <a:r>
              <a:rPr lang="sv-S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Transportersättning.</a:t>
            </a:r>
          </a:p>
          <a:p>
            <a:pPr marL="285750" indent="-285750" defTabSz="2340000">
              <a:buFont typeface="Arial" panose="020B0604020202020204" pitchFamily="34" charset="0"/>
              <a:buChar char="•"/>
            </a:pPr>
            <a:endParaRPr lang="sv-S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25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 smtClean="0">
                <a:solidFill>
                  <a:prstClr val="white"/>
                </a:solidFill>
              </a:rPr>
              <a:t>Tävlingsplan ponny 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251520" y="18864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Propositioner - fördelning</a:t>
            </a:r>
            <a:endParaRPr lang="sv-SE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548102" y="1124744"/>
            <a:ext cx="82003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Divisionslopp utskrivna efter </a:t>
            </a: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550	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Divisionslopp med </a:t>
            </a: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Specialar’n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100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Divisionslopp med rekordhandicap	100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endParaRPr lang="sv-S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Finallopp med </a:t>
            </a: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48	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endParaRPr lang="sv-S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Övriga propositioner utskrivna efter </a:t>
            </a: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enstaka	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Övriga propositioner </a:t>
            </a:r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 </a:t>
            </a: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Specialar’n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300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Övriga 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propositioner </a:t>
            </a:r>
            <a:r>
              <a:rPr lang="sv-S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 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rekordhandicap	100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endParaRPr lang="sv-S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Fördelning 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Lopp utskrivna efter </a:t>
            </a: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600 (50%)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Specialar’n</a:t>
            </a: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400 (33%)</a:t>
            </a:r>
          </a:p>
          <a:p>
            <a:pPr defTabSz="2340000">
              <a:tabLst>
                <a:tab pos="5400000" algn="r"/>
                <a:tab pos="7200000" algn="r"/>
              </a:tabLst>
            </a:pPr>
            <a:r>
              <a:rPr lang="sv-S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Rekordhandicap	200 (17%)</a:t>
            </a:r>
          </a:p>
        </p:txBody>
      </p:sp>
    </p:spTree>
    <p:extLst>
      <p:ext uri="{BB962C8B-B14F-4D97-AF65-F5344CB8AC3E}">
        <p14:creationId xmlns:p14="http://schemas.microsoft.com/office/powerpoint/2010/main" val="6482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5"/>
          </p:nvPr>
        </p:nvSpPr>
        <p:spPr>
          <a:xfrm>
            <a:off x="133352" y="1340768"/>
            <a:ext cx="8877299" cy="4377067"/>
          </a:xfrm>
        </p:spPr>
        <p:txBody>
          <a:bodyPr numCol="2">
            <a:normAutofit/>
          </a:bodyPr>
          <a:lstStyle/>
          <a:p>
            <a:pPr marL="162000" indent="0">
              <a:buNone/>
              <a:tabLst>
                <a:tab pos="1800000" algn="r"/>
              </a:tabLst>
            </a:pPr>
            <a:r>
              <a:rPr lang="sv-SE" sz="1800" b="1" dirty="0">
                <a:latin typeface="Times New Roman" pitchFamily="18" charset="0"/>
                <a:cs typeface="Times New Roman" pitchFamily="18" charset="0"/>
              </a:rPr>
              <a:t>Kat. A</a:t>
            </a: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3.10,0 och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sämre 			   500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3.09,9 -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3.00,0 			2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2.59,9 -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2.50,0 			6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2.49,9 -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2.40,0 			10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2.39,9 -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2.35,0 			17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2.34,9 -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2.30,0 			25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2.29,9 -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2.20,0 			40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b="1" dirty="0" smtClean="0">
                <a:latin typeface="Times New Roman" pitchFamily="18" charset="0"/>
                <a:cs typeface="Times New Roman" pitchFamily="18" charset="0"/>
              </a:rPr>
              <a:t>Kat</a:t>
            </a:r>
            <a:r>
              <a:rPr lang="sv-SE" sz="1800" b="1" dirty="0">
                <a:latin typeface="Times New Roman" pitchFamily="18" charset="0"/>
                <a:cs typeface="Times New Roman" pitchFamily="18" charset="0"/>
              </a:rPr>
              <a:t>. B</a:t>
            </a: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2.30,0 och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sämre 			   500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2.29,9 -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2.20,0 			2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2.19,9 -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2.10,0 			6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2.09,9 -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2.05,0 			10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2.04,9 -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2.00,0 			17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1.59,9 -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1.55,0 			25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  <a:p>
            <a:pPr marL="162000" indent="0">
              <a:buNone/>
              <a:tabLst>
                <a:tab pos="1800000" algn="r"/>
              </a:tabLst>
            </a:pP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1.54,9 - </a:t>
            </a:r>
            <a:r>
              <a:rPr lang="sv-SE" sz="1800" dirty="0" smtClean="0">
                <a:latin typeface="Times New Roman" pitchFamily="18" charset="0"/>
                <a:cs typeface="Times New Roman" pitchFamily="18" charset="0"/>
              </a:rPr>
              <a:t>1.50,0 			40 </a:t>
            </a:r>
            <a:r>
              <a:rPr lang="sv-SE" sz="1800" dirty="0">
                <a:latin typeface="Times New Roman" pitchFamily="18" charset="0"/>
                <a:cs typeface="Times New Roman" pitchFamily="18" charset="0"/>
              </a:rPr>
              <a:t>000 </a:t>
            </a:r>
            <a:r>
              <a:rPr lang="sv-SE" sz="1800" dirty="0" err="1" smtClean="0">
                <a:latin typeface="Times New Roman" pitchFamily="18" charset="0"/>
                <a:cs typeface="Times New Roman" pitchFamily="18" charset="0"/>
              </a:rPr>
              <a:t>pp</a:t>
            </a:r>
            <a:endParaRPr lang="sv-SE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Propositioner - modifiering av prispoäng</a:t>
            </a:r>
            <a:br>
              <a:rPr lang="sv-SE" dirty="0" smtClean="0"/>
            </a:br>
            <a:r>
              <a:rPr lang="sv-SE" dirty="0" smtClean="0"/>
              <a:t> </a:t>
            </a:r>
            <a:r>
              <a:rPr lang="sv-SE" sz="1800" cap="none" dirty="0" smtClean="0">
                <a:solidFill>
                  <a:schemeClr val="tx1"/>
                </a:solidFill>
                <a:latin typeface="Times New Roman" pitchFamily="18" charset="0"/>
              </a:rPr>
              <a:t>Ponnyns prispoäng justeras nedåt till nivån som gäller för ”tvångsprissumma”</a:t>
            </a:r>
            <a:endParaRPr lang="sv-SE" sz="1800" cap="none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5"/>
          </p:nvPr>
        </p:nvSpPr>
        <p:spPr/>
        <p:txBody>
          <a:bodyPr numCol="3">
            <a:noAutofit/>
          </a:bodyPr>
          <a:lstStyle/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/>
              <a:t>kat A			</a:t>
            </a:r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/>
              <a:t>sämre </a:t>
            </a:r>
            <a:r>
              <a:rPr lang="sv-SE" sz="1100" dirty="0" smtClean="0"/>
              <a:t>än 3:20,0</a:t>
            </a:r>
            <a:r>
              <a:rPr lang="sv-SE" sz="1100" dirty="0"/>
              <a:t>	</a:t>
            </a:r>
            <a:r>
              <a:rPr lang="sv-SE" sz="1100" dirty="0" smtClean="0"/>
              <a:t>   100 </a:t>
            </a:r>
            <a:br>
              <a:rPr lang="sv-SE" sz="1100" dirty="0" smtClean="0"/>
            </a:br>
            <a:r>
              <a:rPr lang="sv-SE" sz="1100" dirty="0" smtClean="0"/>
              <a:t>3:19,9 -3:16,0</a:t>
            </a:r>
            <a:r>
              <a:rPr lang="sv-SE" sz="1100" dirty="0"/>
              <a:t>	 </a:t>
            </a:r>
            <a:r>
              <a:rPr lang="sv-SE" sz="1100" dirty="0" smtClean="0"/>
              <a:t>	  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3:15,9-3:14,0</a:t>
            </a:r>
            <a:r>
              <a:rPr lang="sv-SE" sz="1100" dirty="0"/>
              <a:t>	 </a:t>
            </a:r>
            <a:r>
              <a:rPr lang="sv-SE" sz="1100" dirty="0" smtClean="0"/>
              <a:t>	   300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3:13,9-3:12,0</a:t>
            </a:r>
            <a:r>
              <a:rPr lang="sv-SE" sz="1100" dirty="0"/>
              <a:t>	 </a:t>
            </a:r>
            <a:r>
              <a:rPr lang="sv-SE" sz="1100" dirty="0" smtClean="0"/>
              <a:t>	  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3:11,9-3:10,0</a:t>
            </a:r>
            <a:r>
              <a:rPr lang="sv-SE" sz="1100" dirty="0"/>
              <a:t>	 </a:t>
            </a:r>
            <a:r>
              <a:rPr lang="sv-SE" sz="1100" dirty="0" smtClean="0"/>
              <a:t>	   500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3:09,9-3:09,0</a:t>
            </a:r>
            <a:r>
              <a:rPr lang="sv-SE" sz="1100" dirty="0"/>
              <a:t>	 </a:t>
            </a:r>
            <a:r>
              <a:rPr lang="sv-SE" sz="1100" dirty="0" smtClean="0"/>
              <a:t>	   650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3:08,9-3:08,0</a:t>
            </a:r>
            <a:r>
              <a:rPr lang="sv-SE" sz="1100" dirty="0"/>
              <a:t>	 </a:t>
            </a:r>
            <a:r>
              <a:rPr lang="sv-SE" sz="1100" dirty="0" smtClean="0"/>
              <a:t>	  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3:07,9-3:07,0</a:t>
            </a:r>
            <a:r>
              <a:rPr lang="sv-SE" sz="1100" dirty="0"/>
              <a:t>	 </a:t>
            </a:r>
            <a:r>
              <a:rPr lang="sv-SE" sz="1100" dirty="0" smtClean="0"/>
              <a:t>	   950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3:06,9-3:06,0</a:t>
            </a:r>
            <a:r>
              <a:rPr lang="sv-SE" sz="1100" dirty="0"/>
              <a:t>	 </a:t>
            </a:r>
            <a:r>
              <a:rPr lang="sv-SE" sz="1100" dirty="0" smtClean="0"/>
              <a:t>	1 100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3:05,9-3:05,0</a:t>
            </a:r>
            <a:r>
              <a:rPr lang="sv-SE" sz="1100" dirty="0"/>
              <a:t>	 </a:t>
            </a:r>
            <a:r>
              <a:rPr lang="sv-SE" sz="1100" dirty="0" smtClean="0"/>
              <a:t>	1 250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3:04,9-3:04,0</a:t>
            </a:r>
            <a:r>
              <a:rPr lang="sv-SE" sz="1100" dirty="0"/>
              <a:t>	 </a:t>
            </a:r>
            <a:r>
              <a:rPr lang="sv-SE" sz="1100" dirty="0" smtClean="0"/>
              <a:t>	1 400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3:03,9-3:03,0</a:t>
            </a:r>
            <a:r>
              <a:rPr lang="sv-SE" sz="1100" dirty="0"/>
              <a:t>	 </a:t>
            </a:r>
            <a:r>
              <a:rPr lang="sv-SE" sz="1100" dirty="0" smtClean="0"/>
              <a:t>	1 550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3:02,9-3:02,0</a:t>
            </a:r>
            <a:r>
              <a:rPr lang="sv-SE" sz="1100" dirty="0"/>
              <a:t>	 </a:t>
            </a:r>
            <a:r>
              <a:rPr lang="sv-SE" sz="1100" dirty="0" smtClean="0"/>
              <a:t>	1 700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3:01,9-3:01,0</a:t>
            </a:r>
            <a:r>
              <a:rPr lang="sv-SE" sz="1100" dirty="0"/>
              <a:t>	 </a:t>
            </a:r>
            <a:r>
              <a:rPr lang="sv-SE" sz="1100" dirty="0" smtClean="0"/>
              <a:t>	1 850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b="1" dirty="0" smtClean="0"/>
              <a:t>3:00,9-3:00,0</a:t>
            </a:r>
            <a:r>
              <a:rPr lang="sv-SE" sz="1100" b="1" dirty="0"/>
              <a:t>	 </a:t>
            </a:r>
            <a:r>
              <a:rPr lang="sv-SE" sz="1100" b="1" dirty="0" smtClean="0"/>
              <a:t>	2 000 </a:t>
            </a:r>
            <a:endParaRPr lang="sv-SE" sz="1100" b="1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2:59,9-2:59,0</a:t>
            </a:r>
            <a:r>
              <a:rPr lang="sv-SE" sz="1100" dirty="0"/>
              <a:t>	 </a:t>
            </a:r>
            <a:r>
              <a:rPr lang="sv-SE" sz="1100" dirty="0" smtClean="0"/>
              <a:t>	2 400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2:58,9-2:58,0</a:t>
            </a:r>
            <a:r>
              <a:rPr lang="sv-SE" sz="1100" dirty="0"/>
              <a:t>	 </a:t>
            </a:r>
            <a:r>
              <a:rPr lang="sv-SE" sz="1100" dirty="0" smtClean="0"/>
              <a:t>	2 800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2:57,9-2:57,0</a:t>
            </a:r>
            <a:r>
              <a:rPr lang="sv-SE" sz="1100" dirty="0"/>
              <a:t>	 </a:t>
            </a:r>
            <a:r>
              <a:rPr lang="sv-SE" sz="1100" dirty="0" smtClean="0"/>
              <a:t>	3 200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2:56,9-2:56,0</a:t>
            </a:r>
            <a:r>
              <a:rPr lang="sv-SE" sz="1100" dirty="0"/>
              <a:t>	 </a:t>
            </a:r>
            <a:r>
              <a:rPr lang="sv-SE" sz="1100" dirty="0" smtClean="0"/>
              <a:t>	3 600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2:55,9-2:55,0</a:t>
            </a:r>
            <a:r>
              <a:rPr lang="sv-SE" sz="1100" dirty="0"/>
              <a:t>	 </a:t>
            </a:r>
            <a:r>
              <a:rPr lang="sv-SE" sz="1100" dirty="0" smtClean="0"/>
              <a:t>	4 000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2:54,9-2:54,0</a:t>
            </a:r>
            <a:r>
              <a:rPr lang="sv-SE" sz="1100" dirty="0"/>
              <a:t>	 </a:t>
            </a:r>
            <a:r>
              <a:rPr lang="sv-SE" sz="1100" dirty="0" smtClean="0"/>
              <a:t>	4 400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2:53,9-2:53,0</a:t>
            </a:r>
            <a:r>
              <a:rPr lang="sv-SE" sz="1100" dirty="0"/>
              <a:t>	 </a:t>
            </a:r>
            <a:r>
              <a:rPr lang="sv-SE" sz="1100" dirty="0" smtClean="0"/>
              <a:t>	4 800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2:52,9-2:52,0</a:t>
            </a:r>
            <a:r>
              <a:rPr lang="sv-SE" sz="1100" dirty="0"/>
              <a:t>	 </a:t>
            </a:r>
            <a:r>
              <a:rPr lang="sv-SE" sz="1100" dirty="0" smtClean="0"/>
              <a:t>	5 200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2:51,9-2:51,0</a:t>
            </a:r>
            <a:r>
              <a:rPr lang="sv-SE" sz="1100" dirty="0"/>
              <a:t>	 </a:t>
            </a:r>
            <a:r>
              <a:rPr lang="sv-SE" sz="1100" dirty="0" smtClean="0"/>
              <a:t>	5 600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b="1" dirty="0" smtClean="0"/>
              <a:t>2:50,9-2:50,0</a:t>
            </a:r>
            <a:r>
              <a:rPr lang="sv-SE" sz="1100" b="1" dirty="0"/>
              <a:t>	 </a:t>
            </a:r>
            <a:r>
              <a:rPr lang="sv-SE" sz="1100" b="1" dirty="0" smtClean="0"/>
              <a:t>	6 000 </a:t>
            </a:r>
            <a:endParaRPr lang="sv-SE" sz="1100" b="1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2:49,9-2:49,0</a:t>
            </a:r>
            <a:r>
              <a:rPr lang="sv-SE" sz="1100" dirty="0"/>
              <a:t>	 </a:t>
            </a:r>
            <a:r>
              <a:rPr lang="sv-SE" sz="1100" dirty="0" smtClean="0"/>
              <a:t>	6 400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2:48,9-2:48,0</a:t>
            </a:r>
            <a:r>
              <a:rPr lang="sv-SE" sz="1100" dirty="0"/>
              <a:t>	 </a:t>
            </a:r>
            <a:r>
              <a:rPr lang="sv-SE" sz="1100" dirty="0" smtClean="0"/>
              <a:t>	6 800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2:47,9-2:47,0</a:t>
            </a:r>
            <a:r>
              <a:rPr lang="sv-SE" sz="1100" dirty="0"/>
              <a:t>	 </a:t>
            </a:r>
            <a:r>
              <a:rPr lang="sv-SE" sz="1100" dirty="0" smtClean="0"/>
              <a:t>	7 200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2:46,9-2:46,0</a:t>
            </a:r>
            <a:r>
              <a:rPr lang="sv-SE" sz="1100" dirty="0"/>
              <a:t>	 </a:t>
            </a:r>
            <a:r>
              <a:rPr lang="sv-SE" sz="1100" dirty="0" smtClean="0"/>
              <a:t>	7 600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2:45,9-2:45,0</a:t>
            </a:r>
            <a:r>
              <a:rPr lang="sv-SE" sz="1100" dirty="0"/>
              <a:t>	 </a:t>
            </a:r>
            <a:r>
              <a:rPr lang="sv-SE" sz="1100" dirty="0" smtClean="0"/>
              <a:t>	8 000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2:44,9-2:44,0</a:t>
            </a:r>
            <a:r>
              <a:rPr lang="sv-SE" sz="1100" dirty="0"/>
              <a:t>	 </a:t>
            </a:r>
            <a:r>
              <a:rPr lang="sv-SE" sz="1100" dirty="0" smtClean="0"/>
              <a:t>	8 400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2:43,9-2:43,0</a:t>
            </a:r>
            <a:r>
              <a:rPr lang="sv-SE" sz="1100" dirty="0"/>
              <a:t>	 </a:t>
            </a:r>
            <a:r>
              <a:rPr lang="sv-SE" sz="1100" dirty="0" smtClean="0"/>
              <a:t>	8 800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2:42,9-2:42,0</a:t>
            </a:r>
            <a:r>
              <a:rPr lang="sv-SE" sz="1100" dirty="0"/>
              <a:t>	 </a:t>
            </a:r>
            <a:r>
              <a:rPr lang="sv-SE" sz="1100" dirty="0" smtClean="0"/>
              <a:t>	9 200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2:41,9-2:41,0</a:t>
            </a:r>
            <a:r>
              <a:rPr lang="sv-SE" sz="1100" dirty="0"/>
              <a:t>	 </a:t>
            </a:r>
            <a:r>
              <a:rPr lang="sv-SE" sz="1100" dirty="0" smtClean="0"/>
              <a:t>	9 600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b="1" dirty="0" smtClean="0"/>
              <a:t>2:40,9-2:40,0</a:t>
            </a:r>
            <a:r>
              <a:rPr lang="sv-SE" sz="1100" b="1" dirty="0"/>
              <a:t>	 </a:t>
            </a:r>
            <a:r>
              <a:rPr lang="sv-SE" sz="1100" b="1" dirty="0" smtClean="0"/>
              <a:t>	10 000 </a:t>
            </a:r>
            <a:endParaRPr lang="sv-SE" sz="1100" b="1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2:39,9-2:39,0</a:t>
            </a:r>
            <a:r>
              <a:rPr lang="sv-SE" sz="1100" dirty="0"/>
              <a:t>	 </a:t>
            </a:r>
            <a:r>
              <a:rPr lang="sv-SE" sz="1100" dirty="0" smtClean="0"/>
              <a:t>	11 400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2:38,9-2:38,0</a:t>
            </a:r>
            <a:r>
              <a:rPr lang="sv-SE" sz="1100" dirty="0"/>
              <a:t>	 </a:t>
            </a:r>
            <a:r>
              <a:rPr lang="sv-SE" sz="1100" dirty="0" smtClean="0"/>
              <a:t>	12 800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2:37,9-2:37,0</a:t>
            </a:r>
            <a:r>
              <a:rPr lang="sv-SE" sz="1100" dirty="0"/>
              <a:t>	 </a:t>
            </a:r>
            <a:r>
              <a:rPr lang="sv-SE" sz="1100" dirty="0" smtClean="0"/>
              <a:t>	14 200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2:36,9-2:36,0</a:t>
            </a:r>
            <a:r>
              <a:rPr lang="sv-SE" sz="1100" dirty="0"/>
              <a:t>	 </a:t>
            </a:r>
            <a:r>
              <a:rPr lang="sv-SE" sz="1100" dirty="0" smtClean="0"/>
              <a:t>	15 600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b="1" dirty="0" smtClean="0"/>
              <a:t>2:35,9-2:35,0</a:t>
            </a:r>
            <a:r>
              <a:rPr lang="sv-SE" sz="1100" b="1" dirty="0"/>
              <a:t>	 </a:t>
            </a:r>
            <a:r>
              <a:rPr lang="sv-SE" sz="1100" b="1" dirty="0" smtClean="0"/>
              <a:t>	17 000 </a:t>
            </a:r>
            <a:endParaRPr lang="sv-SE" sz="1100" b="1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2:34,9-2:34,0</a:t>
            </a:r>
            <a:r>
              <a:rPr lang="sv-SE" sz="1100" dirty="0"/>
              <a:t>	 </a:t>
            </a:r>
            <a:r>
              <a:rPr lang="sv-SE" sz="1100" dirty="0" smtClean="0"/>
              <a:t>	18 600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2:33,9-2:33,0</a:t>
            </a:r>
            <a:r>
              <a:rPr lang="sv-SE" sz="1100" dirty="0"/>
              <a:t>	 </a:t>
            </a:r>
            <a:r>
              <a:rPr lang="sv-SE" sz="1100" dirty="0" smtClean="0"/>
              <a:t>	20 200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2:32,9-2:32,0</a:t>
            </a:r>
            <a:r>
              <a:rPr lang="sv-SE" sz="1100" dirty="0"/>
              <a:t>	 </a:t>
            </a:r>
            <a:r>
              <a:rPr lang="sv-SE" sz="1100" dirty="0" smtClean="0"/>
              <a:t>	21 800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2:31,9-2:31,0</a:t>
            </a:r>
            <a:r>
              <a:rPr lang="sv-SE" sz="1100" dirty="0"/>
              <a:t>	 </a:t>
            </a:r>
            <a:r>
              <a:rPr lang="sv-SE" sz="1100" dirty="0" smtClean="0"/>
              <a:t>	23 400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b="1" dirty="0" smtClean="0"/>
              <a:t>2:30,9-2:30,0</a:t>
            </a:r>
            <a:r>
              <a:rPr lang="sv-SE" sz="1100" b="1" dirty="0"/>
              <a:t>	 </a:t>
            </a:r>
            <a:r>
              <a:rPr lang="sv-SE" sz="1100" b="1" dirty="0" smtClean="0"/>
              <a:t>	25 000 </a:t>
            </a:r>
            <a:endParaRPr lang="sv-SE" sz="1100" b="1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2:29,9-2:29,0</a:t>
            </a:r>
            <a:r>
              <a:rPr lang="sv-SE" sz="1100" dirty="0"/>
              <a:t>	 </a:t>
            </a:r>
            <a:r>
              <a:rPr lang="sv-SE" sz="1100" dirty="0" smtClean="0"/>
              <a:t>	26 500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2:28,9-2:28,0</a:t>
            </a:r>
            <a:r>
              <a:rPr lang="sv-SE" sz="1100" dirty="0"/>
              <a:t>	 </a:t>
            </a:r>
            <a:r>
              <a:rPr lang="sv-SE" sz="1100" dirty="0" smtClean="0"/>
              <a:t>	28 000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2:27,9-2:27,0</a:t>
            </a:r>
            <a:r>
              <a:rPr lang="sv-SE" sz="1100" dirty="0"/>
              <a:t>	 </a:t>
            </a:r>
            <a:r>
              <a:rPr lang="sv-SE" sz="1100" dirty="0" smtClean="0"/>
              <a:t>	29 500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2:26,9-2:26,0</a:t>
            </a:r>
            <a:r>
              <a:rPr lang="sv-SE" sz="1100" dirty="0"/>
              <a:t>	 </a:t>
            </a:r>
            <a:r>
              <a:rPr lang="sv-SE" sz="1100" dirty="0" smtClean="0"/>
              <a:t>	31 000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2:25,9-2:25,0</a:t>
            </a:r>
            <a:r>
              <a:rPr lang="sv-SE" sz="1100" dirty="0"/>
              <a:t>	 </a:t>
            </a:r>
            <a:r>
              <a:rPr lang="sv-SE" sz="1100" dirty="0" smtClean="0"/>
              <a:t>	32 500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2:24,9-2:24,0</a:t>
            </a:r>
            <a:r>
              <a:rPr lang="sv-SE" sz="1100" dirty="0"/>
              <a:t>	 </a:t>
            </a:r>
            <a:r>
              <a:rPr lang="sv-SE" sz="1100" dirty="0" smtClean="0"/>
              <a:t>	34 000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2:23,9-2:23,0</a:t>
            </a:r>
            <a:r>
              <a:rPr lang="sv-SE" sz="1100" dirty="0"/>
              <a:t>	 </a:t>
            </a:r>
            <a:r>
              <a:rPr lang="sv-SE" sz="1100" dirty="0" smtClean="0"/>
              <a:t>	35 500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2:22,9-2:22,0</a:t>
            </a:r>
            <a:r>
              <a:rPr lang="sv-SE" sz="1100" dirty="0"/>
              <a:t>	 </a:t>
            </a:r>
            <a:r>
              <a:rPr lang="sv-SE" sz="1100" dirty="0" smtClean="0"/>
              <a:t>	37 000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2:21,9-2:21,0</a:t>
            </a:r>
            <a:r>
              <a:rPr lang="sv-SE" sz="1100" dirty="0"/>
              <a:t>	 </a:t>
            </a:r>
            <a:r>
              <a:rPr lang="sv-SE" sz="1100" dirty="0" smtClean="0"/>
              <a:t>	38 500 </a:t>
            </a:r>
            <a:endParaRPr lang="sv-SE" sz="1100" dirty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b="1" dirty="0" smtClean="0"/>
              <a:t>2:20,9-2:20,0</a:t>
            </a:r>
            <a:r>
              <a:rPr lang="sv-SE" sz="1100" b="1" dirty="0"/>
              <a:t>	 </a:t>
            </a:r>
            <a:r>
              <a:rPr lang="sv-SE" sz="1100" b="1" dirty="0" smtClean="0"/>
              <a:t>	40 </a:t>
            </a:r>
            <a:r>
              <a:rPr lang="sv-SE" sz="1100" b="1" dirty="0"/>
              <a:t>000 </a:t>
            </a:r>
            <a:endParaRPr lang="sv-SE" sz="1100" b="1" dirty="0" smtClean="0"/>
          </a:p>
          <a:p>
            <a:pPr marL="162000" indent="0">
              <a:lnSpc>
                <a:spcPts val="18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100" dirty="0" smtClean="0"/>
              <a:t>Endast justering nedåt</a:t>
            </a:r>
            <a:endParaRPr lang="sv-SE" sz="1100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Propositioner - modifiering av prispoäng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007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251520" y="260648"/>
          <a:ext cx="871296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41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251520" y="188640"/>
          <a:ext cx="871296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41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5"/>
          </p:nvPr>
        </p:nvSpPr>
        <p:spPr>
          <a:xfrm>
            <a:off x="133352" y="1191873"/>
            <a:ext cx="8877299" cy="2597168"/>
          </a:xfrm>
        </p:spPr>
        <p:txBody>
          <a:bodyPr numCol="2">
            <a:noAutofit/>
          </a:bodyPr>
          <a:lstStyle/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b="1" dirty="0" smtClean="0"/>
              <a:t>Kat A</a:t>
            </a:r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 smtClean="0"/>
              <a:t>1655 ponny i tävlingsbar ålder</a:t>
            </a:r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 smtClean="0"/>
              <a:t>928 korrigeras nedåt (56,0%)</a:t>
            </a:r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 smtClean="0"/>
              <a:t>Medeljustering 1 562 </a:t>
            </a:r>
            <a:r>
              <a:rPr lang="sv-SE" sz="1800" dirty="0" err="1" smtClean="0"/>
              <a:t>pp</a:t>
            </a:r>
            <a:endParaRPr lang="sv-SE" sz="1800" dirty="0" smtClean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 smtClean="0"/>
              <a:t>Medianjustering 900 </a:t>
            </a:r>
            <a:r>
              <a:rPr lang="sv-SE" sz="1800" dirty="0" err="1" smtClean="0"/>
              <a:t>pp</a:t>
            </a:r>
            <a:endParaRPr lang="sv-SE" sz="1800" dirty="0" smtClean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endParaRPr lang="sv-SE" sz="1800" b="1" dirty="0" smtClean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endParaRPr lang="sv-SE" sz="1800" b="1" dirty="0" smtClean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b="1" dirty="0" smtClean="0"/>
              <a:t>Kat B</a:t>
            </a:r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 smtClean="0"/>
              <a:t>1760 </a:t>
            </a:r>
            <a:r>
              <a:rPr lang="sv-SE" sz="1800" dirty="0"/>
              <a:t>ponny i tävlingsbar ålder</a:t>
            </a:r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 smtClean="0"/>
              <a:t>784 </a:t>
            </a:r>
            <a:r>
              <a:rPr lang="sv-SE" sz="1800" dirty="0"/>
              <a:t>korrigeras </a:t>
            </a:r>
            <a:r>
              <a:rPr lang="sv-SE" sz="1800" dirty="0" smtClean="0"/>
              <a:t>nedåt (44,5%)</a:t>
            </a:r>
            <a:endParaRPr lang="sv-SE" sz="1800" dirty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/>
              <a:t>Medel </a:t>
            </a:r>
            <a:r>
              <a:rPr lang="sv-SE" sz="1800" dirty="0" smtClean="0"/>
              <a:t>1 796 </a:t>
            </a:r>
            <a:r>
              <a:rPr lang="sv-SE" sz="1800" dirty="0" err="1"/>
              <a:t>pp</a:t>
            </a:r>
            <a:endParaRPr lang="sv-SE" sz="1800" dirty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r>
              <a:rPr lang="sv-SE" sz="1800" dirty="0"/>
              <a:t>Median </a:t>
            </a:r>
            <a:r>
              <a:rPr lang="sv-SE" sz="1800" dirty="0" smtClean="0"/>
              <a:t>825 </a:t>
            </a:r>
            <a:r>
              <a:rPr lang="sv-SE" sz="1800" dirty="0" err="1"/>
              <a:t>pp</a:t>
            </a:r>
            <a:endParaRPr lang="sv-SE" sz="1800" dirty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endParaRPr lang="sv-SE" sz="1800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Propositioner - modifiering av prispoäng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41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5"/>
          </p:nvPr>
        </p:nvSpPr>
        <p:spPr>
          <a:xfrm>
            <a:off x="133352" y="1191873"/>
            <a:ext cx="8877299" cy="2597168"/>
          </a:xfrm>
        </p:spPr>
        <p:txBody>
          <a:bodyPr numCol="1">
            <a:noAutofit/>
          </a:bodyPr>
          <a:lstStyle/>
          <a:p>
            <a:pPr marL="162000" indent="0">
              <a:buNone/>
            </a:pP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 A. Ryttare 8-15 år, max 47 kg, högst 147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cm.</a:t>
            </a:r>
            <a:b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Ryttare 10-25 år, max 60 kg, högst 160 cm.</a:t>
            </a:r>
          </a:p>
          <a:p>
            <a:pPr marL="162000" indent="0">
              <a:buNone/>
            </a:pPr>
            <a:r>
              <a:rPr lang="sv-S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Före loppet: </a:t>
            </a:r>
            <a:r>
              <a:rPr lang="sv-SE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Vägning</a:t>
            </a:r>
            <a:r>
              <a:rPr lang="sv-SE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Ryttaren vikt räknas inklusive klädsel, skyddsväst, hjälm och sadel med tillbehör såsom viktvojlock eller annan vojlock (</a:t>
            </a:r>
            <a:r>
              <a:rPr lang="sv-SE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mankskydd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I klädsel ingår även handskar, nummermössa och spö. Nummervojlock, förbygel/brösta, halsring och t.ex. skitlapp räknas som tillbehör till sadel och ska med upp på vågen. </a:t>
            </a:r>
            <a:b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Mätning</a:t>
            </a:r>
            <a:r>
              <a:rPr lang="sv-SE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Ryttaren mäts, utan skor och hjälm, stående med häl, stjärt, axlar och huvud i kontakt mot en vägg. I gränsfall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(upp till 2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 över maxgräns) tillåts ryttaren rida tävlingsdagen samt ytterligare en månad efter första dokumenterad mätning över maxgräns. Måldomaren ansvarar för att Svensk Travsport meddelas. Vid avvikelse mer än 2 cm får ryttaren inte delta i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loppet.</a:t>
            </a:r>
            <a:b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Vikt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och längd ska dokumenteras och värdena mailas till Svensk Travsport senast första vardag efter tävling. </a:t>
            </a:r>
          </a:p>
          <a:p>
            <a:pPr marL="162000" indent="0">
              <a:buNone/>
            </a:pPr>
            <a:r>
              <a:rPr lang="sv-SE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Efter loppet: 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Vägning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Ryttaren vägs enligt ovan, ingen mätning</a:t>
            </a: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62000" indent="0">
              <a:buNone/>
            </a:pPr>
            <a:r>
              <a:rPr lang="sv-SE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När </a:t>
            </a:r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ryttare blir utesluten att delta i kat A får detta, precis som tidigare, hanteras manuellt eftersom inget datastöd finns. För ryttare som utesluts i kat B dras montédelen av licensen in.</a:t>
            </a:r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endParaRPr lang="sv-S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Regler för </a:t>
            </a:r>
            <a:r>
              <a:rPr lang="sv-SE" dirty="0" err="1" smtClean="0"/>
              <a:t>monté</a:t>
            </a:r>
            <a:r>
              <a:rPr lang="sv-SE" dirty="0" smtClean="0"/>
              <a:t> – mätning och vägning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341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sv-SE" dirty="0">
                <a:solidFill>
                  <a:prstClr val="white"/>
                </a:solidFill>
              </a:rPr>
              <a:t>Tävlingsplan ponny </a:t>
            </a:r>
            <a:r>
              <a:rPr lang="sv-SE" dirty="0" smtClean="0">
                <a:solidFill>
                  <a:prstClr val="white"/>
                </a:solidFill>
              </a:rPr>
              <a:t>2014</a:t>
            </a:r>
            <a:endParaRPr lang="sv-SE" dirty="0">
              <a:solidFill>
                <a:prstClr val="white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5"/>
          </p:nvPr>
        </p:nvSpPr>
        <p:spPr>
          <a:xfrm>
            <a:off x="133352" y="1191873"/>
            <a:ext cx="8877299" cy="2597168"/>
          </a:xfrm>
        </p:spPr>
        <p:txBody>
          <a:bodyPr numCol="1">
            <a:noAutofit/>
          </a:bodyPr>
          <a:lstStyle/>
          <a:p>
            <a:r>
              <a:rPr lang="sv-SE" sz="1600" dirty="0"/>
              <a:t>I sulkylopp i ponnytravet ska häst vara utrustad med slagrem eller s.k. säkerhetsvagn.</a:t>
            </a:r>
          </a:p>
          <a:p>
            <a:r>
              <a:rPr lang="sv-SE" sz="1600" dirty="0"/>
              <a:t>Med säkerhetsvagn menas en sulky eller </a:t>
            </a:r>
            <a:r>
              <a:rPr lang="sv-SE" sz="1600" dirty="0" err="1"/>
              <a:t>sulkett</a:t>
            </a:r>
            <a:r>
              <a:rPr lang="sv-SE" sz="1600" dirty="0"/>
              <a:t> utrustad med sparkbåge eller motsvarande. Vid användning av alla andra vagnar ska ponnyn vara utrustad med slagrem, och kan givetvis ha slagrem även vid användning av säkerhetsvagn.</a:t>
            </a:r>
          </a:p>
          <a:p>
            <a:r>
              <a:rPr lang="sv-SE" sz="1600" dirty="0"/>
              <a:t>I övrigt gäller sulkybestämmelser för ponny som finns på </a:t>
            </a:r>
            <a:r>
              <a:rPr lang="sv-SE" sz="1600" u="sng" dirty="0">
                <a:hlinkClick r:id="rId2"/>
              </a:rPr>
              <a:t>www.travsport.se</a:t>
            </a:r>
            <a:endParaRPr lang="sv-SE" sz="1600" dirty="0"/>
          </a:p>
          <a:p>
            <a:pPr marL="162000" indent="0">
              <a:lnSpc>
                <a:spcPct val="150000"/>
              </a:lnSpc>
              <a:spcAft>
                <a:spcPts val="0"/>
              </a:spcAft>
              <a:buNone/>
              <a:tabLst>
                <a:tab pos="1080000" algn="l"/>
                <a:tab pos="1800000" algn="l"/>
              </a:tabLst>
            </a:pPr>
            <a:endParaRPr lang="sv-S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Regler för sulkylopp </a:t>
            </a:r>
            <a:br>
              <a:rPr lang="sv-SE" dirty="0" smtClean="0"/>
            </a:br>
            <a:r>
              <a:rPr lang="sv-SE" sz="1600" dirty="0" smtClean="0"/>
              <a:t>slagrem eller säkerhetsvagn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03227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smal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49530" cmpd="sng">
          <a:solidFill>
            <a:srgbClr val="4487A4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559</Words>
  <Application>Microsoft Office PowerPoint</Application>
  <PresentationFormat>Bildspel på skärmen (4:3)</PresentationFormat>
  <Paragraphs>181</Paragraphs>
  <Slides>12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Presentationsmall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Propositioner - modifiering av prispoäng  Ponnyns prispoäng justeras nedåt till nivån som gäller för ”tvångsprissumma”</vt:lpstr>
      <vt:lpstr>Propositioner - modifiering av prispoäng</vt:lpstr>
      <vt:lpstr>PowerPoint-presentation</vt:lpstr>
      <vt:lpstr>PowerPoint-presentation</vt:lpstr>
      <vt:lpstr>Propositioner - modifiering av prispoäng</vt:lpstr>
      <vt:lpstr>Regler för monté – mätning och vägning</vt:lpstr>
      <vt:lpstr>Regler för sulkylopp  slagrem eller säkerhetsvagn</vt:lpstr>
    </vt:vector>
  </TitlesOfParts>
  <Company>AB Trav och Galopp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Markus Myron</dc:creator>
  <cp:lastModifiedBy>Carola Huber Guldhag</cp:lastModifiedBy>
  <cp:revision>63</cp:revision>
  <cp:lastPrinted>2013-11-27T07:55:04Z</cp:lastPrinted>
  <dcterms:created xsi:type="dcterms:W3CDTF">2013-11-20T09:48:38Z</dcterms:created>
  <dcterms:modified xsi:type="dcterms:W3CDTF">2014-01-24T12:38:11Z</dcterms:modified>
</cp:coreProperties>
</file>